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9"/>
  </p:notesMasterIdLst>
  <p:handoutMasterIdLst>
    <p:handoutMasterId r:id="rId30"/>
  </p:handoutMasterIdLst>
  <p:sldIdLst>
    <p:sldId id="256" r:id="rId2"/>
    <p:sldId id="267" r:id="rId3"/>
    <p:sldId id="313" r:id="rId4"/>
    <p:sldId id="314" r:id="rId5"/>
    <p:sldId id="315" r:id="rId6"/>
    <p:sldId id="316" r:id="rId7"/>
    <p:sldId id="317" r:id="rId8"/>
    <p:sldId id="318" r:id="rId9"/>
    <p:sldId id="319" r:id="rId10"/>
    <p:sldId id="320" r:id="rId11"/>
    <p:sldId id="321" r:id="rId12"/>
    <p:sldId id="322" r:id="rId13"/>
    <p:sldId id="323" r:id="rId14"/>
    <p:sldId id="324" r:id="rId15"/>
    <p:sldId id="325" r:id="rId16"/>
    <p:sldId id="326" r:id="rId17"/>
    <p:sldId id="327" r:id="rId18"/>
    <p:sldId id="328" r:id="rId19"/>
    <p:sldId id="329" r:id="rId20"/>
    <p:sldId id="330" r:id="rId21"/>
    <p:sldId id="332" r:id="rId22"/>
    <p:sldId id="333" r:id="rId23"/>
    <p:sldId id="334" r:id="rId24"/>
    <p:sldId id="335" r:id="rId25"/>
    <p:sldId id="336" r:id="rId26"/>
    <p:sldId id="360" r:id="rId27"/>
    <p:sldId id="311" r:id="rId28"/>
  </p:sldIdLst>
  <p:sldSz cx="9144000" cy="6858000" type="screen4x3"/>
  <p:notesSz cx="7010400" cy="92360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pos="1176" userDrawn="1">
          <p15:clr>
            <a:srgbClr val="A4A3A4"/>
          </p15:clr>
        </p15:guide>
        <p15:guide id="2" orient="horz" pos="3000" userDrawn="1">
          <p15:clr>
            <a:srgbClr val="A4A3A4"/>
          </p15:clr>
        </p15:guide>
        <p15:guide id="3" orient="horz" pos="384" userDrawn="1">
          <p15:clr>
            <a:srgbClr val="A4A3A4"/>
          </p15:clr>
        </p15:guide>
        <p15:guide id="4" orient="horz" pos="2688" userDrawn="1">
          <p15:clr>
            <a:srgbClr val="A4A3A4"/>
          </p15:clr>
        </p15:guide>
        <p15:guide id="5" orient="horz" pos="2904" userDrawn="1">
          <p15:clr>
            <a:srgbClr val="A4A3A4"/>
          </p15:clr>
        </p15:guide>
        <p15:guide id="6" orient="horz" pos="1680" userDrawn="1">
          <p15:clr>
            <a:srgbClr val="A4A3A4"/>
          </p15:clr>
        </p15:guide>
        <p15:guide id="7" orient="horz" pos="3216" userDrawn="1">
          <p15:clr>
            <a:srgbClr val="A4A3A4"/>
          </p15:clr>
        </p15:guide>
        <p15:guide id="8" orient="horz" pos="3096" userDrawn="1">
          <p15:clr>
            <a:srgbClr val="A4A3A4"/>
          </p15:clr>
        </p15:guide>
        <p15:guide id="9" pos="672" userDrawn="1">
          <p15:clr>
            <a:srgbClr val="A4A3A4"/>
          </p15:clr>
        </p15:guide>
        <p15:guide id="10" pos="2976" userDrawn="1">
          <p15:clr>
            <a:srgbClr val="A4A3A4"/>
          </p15:clr>
        </p15:guide>
        <p15:guide id="11" pos="5160" userDrawn="1">
          <p15:clr>
            <a:srgbClr val="A4A3A4"/>
          </p15:clr>
        </p15:guide>
        <p15:guide id="12" pos="1948" userDrawn="1">
          <p15:clr>
            <a:srgbClr val="A4A3A4"/>
          </p15:clr>
        </p15:guide>
        <p15:guide id="13" pos="216" userDrawn="1">
          <p15:clr>
            <a:srgbClr val="A4A3A4"/>
          </p15:clr>
        </p15:guide>
        <p15:guide id="14" orient="horz" pos="2160" userDrawn="1">
          <p15:clr>
            <a:srgbClr val="A4A3A4"/>
          </p15:clr>
        </p15:guide>
        <p15:guide id="15" orient="horz" pos="216"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equel User" initials="SU" lastIdx="0"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0CC"/>
    <a:srgbClr val="FAD1D3"/>
    <a:srgbClr val="01708C"/>
    <a:srgbClr val="692146"/>
    <a:srgbClr val="720F11"/>
    <a:srgbClr val="9F2241"/>
    <a:srgbClr val="E2DFCA"/>
    <a:srgbClr val="625D9C"/>
    <a:srgbClr val="E21A23"/>
    <a:srgbClr val="FFDFC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aximized" horzBarState="maximized">
    <p:restoredLeft sz="18698" autoAdjust="0"/>
    <p:restoredTop sz="94788" autoAdjust="0"/>
  </p:normalViewPr>
  <p:slideViewPr>
    <p:cSldViewPr snapToGrid="0">
      <p:cViewPr>
        <p:scale>
          <a:sx n="59" d="100"/>
          <a:sy n="59" d="100"/>
        </p:scale>
        <p:origin x="-1542" y="-372"/>
      </p:cViewPr>
      <p:guideLst>
        <p:guide orient="horz" pos="3000"/>
        <p:guide orient="horz" pos="384"/>
        <p:guide orient="horz" pos="2688"/>
        <p:guide orient="horz" pos="2904"/>
        <p:guide orient="horz" pos="1680"/>
        <p:guide orient="horz" pos="3216"/>
        <p:guide orient="horz" pos="3096"/>
        <p:guide orient="horz" pos="2160"/>
        <p:guide orient="horz" pos="216"/>
        <p:guide pos="1176"/>
        <p:guide pos="672"/>
        <p:guide pos="2976"/>
        <p:guide pos="5160"/>
        <p:guide pos="1948"/>
        <p:guide pos="216"/>
      </p:guideLst>
    </p:cSldViewPr>
  </p:slideViewPr>
  <p:outlineViewPr>
    <p:cViewPr>
      <p:scale>
        <a:sx n="33" d="100"/>
        <a:sy n="33" d="100"/>
      </p:scale>
      <p:origin x="0" y="-14411"/>
    </p:cViewPr>
  </p:outlineViewPr>
  <p:notesTextViewPr>
    <p:cViewPr>
      <p:scale>
        <a:sx n="1" d="1"/>
        <a:sy n="1" d="1"/>
      </p:scale>
      <p:origin x="0" y="0"/>
    </p:cViewPr>
  </p:notesTextViewPr>
  <p:sorterViewPr>
    <p:cViewPr>
      <p:scale>
        <a:sx n="98" d="100"/>
        <a:sy n="98" d="100"/>
      </p:scale>
      <p:origin x="0" y="2556"/>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62"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handoutMaster" Target="handoutMasters/handoutMaster1.xml"/><Relationship Id="rId35"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3038145" cy="462721"/>
          </a:xfrm>
          <a:prstGeom prst="rect">
            <a:avLst/>
          </a:prstGeom>
        </p:spPr>
        <p:txBody>
          <a:bodyPr vert="horz" lIns="87304" tIns="43652" rIns="87304" bIns="43652" rtlCol="0"/>
          <a:lstStyle>
            <a:lvl1pPr algn="l">
              <a:defRPr sz="1100"/>
            </a:lvl1pPr>
          </a:lstStyle>
          <a:p>
            <a:endParaRPr lang="en-US" dirty="0"/>
          </a:p>
        </p:txBody>
      </p:sp>
      <p:sp>
        <p:nvSpPr>
          <p:cNvPr id="3" name="Date Placeholder 2"/>
          <p:cNvSpPr>
            <a:spLocks noGrp="1"/>
          </p:cNvSpPr>
          <p:nvPr>
            <p:ph type="dt" sz="quarter" idx="1"/>
          </p:nvPr>
        </p:nvSpPr>
        <p:spPr>
          <a:xfrm>
            <a:off x="3970734" y="0"/>
            <a:ext cx="3038145" cy="462721"/>
          </a:xfrm>
          <a:prstGeom prst="rect">
            <a:avLst/>
          </a:prstGeom>
        </p:spPr>
        <p:txBody>
          <a:bodyPr vert="horz" lIns="87304" tIns="43652" rIns="87304" bIns="43652" rtlCol="0"/>
          <a:lstStyle>
            <a:lvl1pPr algn="r">
              <a:defRPr sz="1100"/>
            </a:lvl1pPr>
          </a:lstStyle>
          <a:p>
            <a:fld id="{7CF79C4C-9A95-4F23-B503-12D2C6F00E19}" type="datetimeFigureOut">
              <a:rPr lang="en-US" smtClean="0"/>
              <a:t>7/11/2019</a:t>
            </a:fld>
            <a:endParaRPr lang="en-US" dirty="0"/>
          </a:p>
        </p:txBody>
      </p:sp>
      <p:sp>
        <p:nvSpPr>
          <p:cNvPr id="4" name="Footer Placeholder 3"/>
          <p:cNvSpPr>
            <a:spLocks noGrp="1"/>
          </p:cNvSpPr>
          <p:nvPr>
            <p:ph type="ftr" sz="quarter" idx="2"/>
          </p:nvPr>
        </p:nvSpPr>
        <p:spPr>
          <a:xfrm>
            <a:off x="1" y="8773355"/>
            <a:ext cx="3038145" cy="462720"/>
          </a:xfrm>
          <a:prstGeom prst="rect">
            <a:avLst/>
          </a:prstGeom>
        </p:spPr>
        <p:txBody>
          <a:bodyPr vert="horz" lIns="87304" tIns="43652" rIns="87304" bIns="43652" rtlCol="0" anchor="b"/>
          <a:lstStyle>
            <a:lvl1pPr algn="l">
              <a:defRPr sz="1100"/>
            </a:lvl1pPr>
          </a:lstStyle>
          <a:p>
            <a:endParaRPr lang="en-US" dirty="0"/>
          </a:p>
        </p:txBody>
      </p:sp>
      <p:sp>
        <p:nvSpPr>
          <p:cNvPr id="5" name="Slide Number Placeholder 4"/>
          <p:cNvSpPr>
            <a:spLocks noGrp="1"/>
          </p:cNvSpPr>
          <p:nvPr>
            <p:ph type="sldNum" sz="quarter" idx="3"/>
          </p:nvPr>
        </p:nvSpPr>
        <p:spPr>
          <a:xfrm>
            <a:off x="3970734" y="8773355"/>
            <a:ext cx="3038145" cy="462720"/>
          </a:xfrm>
          <a:prstGeom prst="rect">
            <a:avLst/>
          </a:prstGeom>
        </p:spPr>
        <p:txBody>
          <a:bodyPr vert="horz" lIns="87304" tIns="43652" rIns="87304" bIns="43652" rtlCol="0" anchor="b"/>
          <a:lstStyle>
            <a:lvl1pPr algn="r">
              <a:defRPr sz="1100"/>
            </a:lvl1pPr>
          </a:lstStyle>
          <a:p>
            <a:fld id="{9BEDD28F-82A9-4FAE-8C69-E41F27D67B02}" type="slidenum">
              <a:rPr lang="en-US" smtClean="0"/>
              <a:t>‹#›</a:t>
            </a:fld>
            <a:endParaRPr lang="en-US" dirty="0"/>
          </a:p>
        </p:txBody>
      </p:sp>
    </p:spTree>
    <p:extLst>
      <p:ext uri="{BB962C8B-B14F-4D97-AF65-F5344CB8AC3E}">
        <p14:creationId xmlns:p14="http://schemas.microsoft.com/office/powerpoint/2010/main" val="2766847755"/>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4.jpe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2"/>
            <a:ext cx="3037840" cy="463407"/>
          </a:xfrm>
          <a:prstGeom prst="rect">
            <a:avLst/>
          </a:prstGeom>
        </p:spPr>
        <p:txBody>
          <a:bodyPr vert="horz" lIns="92290" tIns="46144" rIns="92290" bIns="46144" rtlCol="0"/>
          <a:lstStyle>
            <a:lvl1pPr algn="l">
              <a:defRPr sz="1200"/>
            </a:lvl1pPr>
          </a:lstStyle>
          <a:p>
            <a:endParaRPr lang="en-US" dirty="0"/>
          </a:p>
        </p:txBody>
      </p:sp>
      <p:sp>
        <p:nvSpPr>
          <p:cNvPr id="3" name="Date Placeholder 2"/>
          <p:cNvSpPr>
            <a:spLocks noGrp="1"/>
          </p:cNvSpPr>
          <p:nvPr>
            <p:ph type="dt" idx="1"/>
          </p:nvPr>
        </p:nvSpPr>
        <p:spPr>
          <a:xfrm>
            <a:off x="3970938" y="2"/>
            <a:ext cx="3037840" cy="463407"/>
          </a:xfrm>
          <a:prstGeom prst="rect">
            <a:avLst/>
          </a:prstGeom>
        </p:spPr>
        <p:txBody>
          <a:bodyPr vert="horz" lIns="92290" tIns="46144" rIns="92290" bIns="46144" rtlCol="0"/>
          <a:lstStyle>
            <a:lvl1pPr algn="r">
              <a:defRPr sz="1200"/>
            </a:lvl1pPr>
          </a:lstStyle>
          <a:p>
            <a:fld id="{2BE65169-DB50-4446-8324-0D580DBE95C4}" type="datetimeFigureOut">
              <a:rPr lang="en-US" smtClean="0"/>
              <a:t>7/11/2019</a:t>
            </a:fld>
            <a:endParaRPr lang="en-US" dirty="0"/>
          </a:p>
        </p:txBody>
      </p:sp>
      <p:sp>
        <p:nvSpPr>
          <p:cNvPr id="4" name="Slide Image Placeholder 3"/>
          <p:cNvSpPr>
            <a:spLocks noGrp="1" noRot="1" noChangeAspect="1"/>
          </p:cNvSpPr>
          <p:nvPr>
            <p:ph type="sldImg" idx="2"/>
          </p:nvPr>
        </p:nvSpPr>
        <p:spPr>
          <a:xfrm>
            <a:off x="1428750" y="1154113"/>
            <a:ext cx="4152900" cy="3116262"/>
          </a:xfrm>
          <a:prstGeom prst="rect">
            <a:avLst/>
          </a:prstGeom>
          <a:noFill/>
          <a:ln w="12700">
            <a:solidFill>
              <a:prstClr val="black"/>
            </a:solidFill>
          </a:ln>
        </p:spPr>
        <p:txBody>
          <a:bodyPr vert="horz" lIns="92290" tIns="46144" rIns="92290" bIns="46144" rtlCol="0" anchor="ctr"/>
          <a:lstStyle/>
          <a:p>
            <a:endParaRPr lang="en-US" dirty="0"/>
          </a:p>
        </p:txBody>
      </p:sp>
      <p:sp>
        <p:nvSpPr>
          <p:cNvPr id="5" name="Notes Placeholder 4"/>
          <p:cNvSpPr>
            <a:spLocks noGrp="1"/>
          </p:cNvSpPr>
          <p:nvPr>
            <p:ph type="body" sz="quarter" idx="3"/>
          </p:nvPr>
        </p:nvSpPr>
        <p:spPr>
          <a:xfrm>
            <a:off x="701040" y="4444862"/>
            <a:ext cx="5608320" cy="3636705"/>
          </a:xfrm>
          <a:prstGeom prst="rect">
            <a:avLst/>
          </a:prstGeom>
        </p:spPr>
        <p:txBody>
          <a:bodyPr vert="horz" lIns="92290" tIns="46144" rIns="92290" bIns="46144"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772669"/>
            <a:ext cx="3037840" cy="463406"/>
          </a:xfrm>
          <a:prstGeom prst="rect">
            <a:avLst/>
          </a:prstGeom>
        </p:spPr>
        <p:txBody>
          <a:bodyPr vert="horz" lIns="92290" tIns="46144" rIns="92290" bIns="46144" rtlCol="0" anchor="b"/>
          <a:lstStyle>
            <a:lvl1pPr algn="l">
              <a:defRPr sz="1200"/>
            </a:lvl1pPr>
          </a:lstStyle>
          <a:p>
            <a:endParaRPr lang="en-US" dirty="0"/>
          </a:p>
        </p:txBody>
      </p:sp>
      <p:sp>
        <p:nvSpPr>
          <p:cNvPr id="7" name="Slide Number Placeholder 6"/>
          <p:cNvSpPr>
            <a:spLocks noGrp="1"/>
          </p:cNvSpPr>
          <p:nvPr>
            <p:ph type="sldNum" sz="quarter" idx="5"/>
          </p:nvPr>
        </p:nvSpPr>
        <p:spPr>
          <a:xfrm>
            <a:off x="3970938" y="8772669"/>
            <a:ext cx="3037840" cy="463406"/>
          </a:xfrm>
          <a:prstGeom prst="rect">
            <a:avLst/>
          </a:prstGeom>
        </p:spPr>
        <p:txBody>
          <a:bodyPr vert="horz" lIns="92290" tIns="46144" rIns="92290" bIns="46144" rtlCol="0" anchor="b"/>
          <a:lstStyle>
            <a:lvl1pPr algn="r">
              <a:defRPr sz="1200"/>
            </a:lvl1pPr>
          </a:lstStyle>
          <a:p>
            <a:fld id="{30DC0D4C-FD52-4CA4-A998-31C73A5A5BDE}" type="slidenum">
              <a:rPr lang="en-US" smtClean="0"/>
              <a:t>‹#›</a:t>
            </a:fld>
            <a:endParaRPr lang="en-US" dirty="0"/>
          </a:p>
        </p:txBody>
      </p:sp>
    </p:spTree>
    <p:extLst>
      <p:ext uri="{BB962C8B-B14F-4D97-AF65-F5344CB8AC3E}">
        <p14:creationId xmlns:p14="http://schemas.microsoft.com/office/powerpoint/2010/main" val="9518215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eg"/><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hoto">
    <p:spTree>
      <p:nvGrpSpPr>
        <p:cNvPr id="1" name=""/>
        <p:cNvGrpSpPr/>
        <p:nvPr/>
      </p:nvGrpSpPr>
      <p:grpSpPr>
        <a:xfrm>
          <a:off x="0" y="0"/>
          <a:ext cx="0" cy="0"/>
          <a:chOff x="0" y="0"/>
          <a:chExt cx="0" cy="0"/>
        </a:xfrm>
      </p:grpSpPr>
      <p:pic>
        <p:nvPicPr>
          <p:cNvPr id="22" name="Picture 21">
            <a:extLst>
              <a:ext uri="{FF2B5EF4-FFF2-40B4-BE49-F238E27FC236}">
                <a16:creationId xmlns="" xmlns:a16="http://schemas.microsoft.com/office/drawing/2014/main" id="{903DB6BE-E2F3-2A47-94A8-585F5DD01806}"/>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l="4777" t="11823" r="5903" b="4524"/>
          <a:stretch/>
        </p:blipFill>
        <p:spPr>
          <a:xfrm>
            <a:off x="0" y="1520825"/>
            <a:ext cx="9144000" cy="4846438"/>
          </a:xfrm>
          <a:prstGeom prst="rect">
            <a:avLst/>
          </a:prstGeom>
        </p:spPr>
      </p:pic>
      <p:grpSp>
        <p:nvGrpSpPr>
          <p:cNvPr id="20" name="Group 19"/>
          <p:cNvGrpSpPr/>
          <p:nvPr userDrawn="1"/>
        </p:nvGrpSpPr>
        <p:grpSpPr>
          <a:xfrm>
            <a:off x="331115" y="2099014"/>
            <a:ext cx="3863458" cy="3863458"/>
            <a:chOff x="331115" y="2099014"/>
            <a:chExt cx="3863458" cy="3863458"/>
          </a:xfrm>
        </p:grpSpPr>
        <p:sp>
          <p:nvSpPr>
            <p:cNvPr id="13" name="Rectangle 12">
              <a:extLst>
                <a:ext uri="{FF2B5EF4-FFF2-40B4-BE49-F238E27FC236}">
                  <a16:creationId xmlns="" xmlns:a16="http://schemas.microsoft.com/office/drawing/2014/main" id="{FD9DDEA9-6897-2B48-BA6A-9075880AA615}"/>
                </a:ext>
              </a:extLst>
            </p:cNvPr>
            <p:cNvSpPr/>
            <p:nvPr userDrawn="1"/>
          </p:nvSpPr>
          <p:spPr>
            <a:xfrm>
              <a:off x="331115" y="2099014"/>
              <a:ext cx="3863458" cy="3863458"/>
            </a:xfrm>
            <a:prstGeom prst="rect">
              <a:avLst/>
            </a:prstGeom>
            <a:solidFill>
              <a:srgbClr val="720F1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14" name="Rectangle 13">
              <a:extLst>
                <a:ext uri="{FF2B5EF4-FFF2-40B4-BE49-F238E27FC236}">
                  <a16:creationId xmlns="" xmlns:a16="http://schemas.microsoft.com/office/drawing/2014/main" id="{52AD1ADE-6D88-5C48-9EEF-7E081C733011}"/>
                </a:ext>
              </a:extLst>
            </p:cNvPr>
            <p:cNvSpPr/>
            <p:nvPr userDrawn="1"/>
          </p:nvSpPr>
          <p:spPr>
            <a:xfrm>
              <a:off x="467612" y="2368353"/>
              <a:ext cx="3457621" cy="3457621"/>
            </a:xfrm>
            <a:prstGeom prst="rect">
              <a:avLst/>
            </a:prstGeom>
            <a:solidFill>
              <a:srgbClr val="9F224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15" name="Rectangle 14">
              <a:extLst>
                <a:ext uri="{FF2B5EF4-FFF2-40B4-BE49-F238E27FC236}">
                  <a16:creationId xmlns="" xmlns:a16="http://schemas.microsoft.com/office/drawing/2014/main" id="{AFE6DE48-1064-2849-AF2D-2E29711B1885}"/>
                </a:ext>
              </a:extLst>
            </p:cNvPr>
            <p:cNvSpPr/>
            <p:nvPr userDrawn="1"/>
          </p:nvSpPr>
          <p:spPr>
            <a:xfrm>
              <a:off x="599258" y="2898475"/>
              <a:ext cx="2793799" cy="2792652"/>
            </a:xfrm>
            <a:prstGeom prst="rect">
              <a:avLst/>
            </a:prstGeom>
            <a:solidFill>
              <a:srgbClr val="E21A23"/>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cxnSp>
          <p:nvCxnSpPr>
            <p:cNvPr id="17" name="Straight Connector 16">
              <a:extLst>
                <a:ext uri="{FF2B5EF4-FFF2-40B4-BE49-F238E27FC236}">
                  <a16:creationId xmlns="" xmlns:a16="http://schemas.microsoft.com/office/drawing/2014/main" id="{721C002C-853C-D54D-985F-FA80D970FECE}"/>
                </a:ext>
              </a:extLst>
            </p:cNvPr>
            <p:cNvCxnSpPr>
              <a:cxnSpLocks/>
            </p:cNvCxnSpPr>
            <p:nvPr userDrawn="1"/>
          </p:nvCxnSpPr>
          <p:spPr>
            <a:xfrm>
              <a:off x="714836" y="4918845"/>
              <a:ext cx="2531383" cy="0"/>
            </a:xfrm>
            <a:prstGeom prst="line">
              <a:avLst/>
            </a:prstGeom>
            <a:ln w="12700"/>
          </p:spPr>
          <p:style>
            <a:lnRef idx="1">
              <a:schemeClr val="accent1"/>
            </a:lnRef>
            <a:fillRef idx="0">
              <a:schemeClr val="accent1"/>
            </a:fillRef>
            <a:effectRef idx="0">
              <a:schemeClr val="accent1"/>
            </a:effectRef>
            <a:fontRef idx="minor">
              <a:schemeClr val="tx1"/>
            </a:fontRef>
          </p:style>
        </p:cxnSp>
      </p:grpSp>
      <p:sp>
        <p:nvSpPr>
          <p:cNvPr id="7" name="Title 1"/>
          <p:cNvSpPr>
            <a:spLocks noGrp="1"/>
          </p:cNvSpPr>
          <p:nvPr>
            <p:ph type="ctrTitle"/>
          </p:nvPr>
        </p:nvSpPr>
        <p:spPr>
          <a:xfrm>
            <a:off x="621792" y="3008376"/>
            <a:ext cx="2788920" cy="1289304"/>
          </a:xfrm>
        </p:spPr>
        <p:txBody>
          <a:bodyPr anchor="t">
            <a:noAutofit/>
          </a:bodyPr>
          <a:lstStyle>
            <a:lvl1pPr algn="l">
              <a:lnSpc>
                <a:spcPct val="100000"/>
              </a:lnSpc>
              <a:defRPr sz="2600" b="1">
                <a:solidFill>
                  <a:schemeClr val="accent2"/>
                </a:solidFill>
              </a:defRPr>
            </a:lvl1pPr>
          </a:lstStyle>
          <a:p>
            <a:r>
              <a:rPr lang="en-US"/>
              <a:t>Click to edit Master title style</a:t>
            </a:r>
            <a:endParaRPr lang="en-US" dirty="0"/>
          </a:p>
        </p:txBody>
      </p:sp>
      <p:sp>
        <p:nvSpPr>
          <p:cNvPr id="8" name="Subtitle 2"/>
          <p:cNvSpPr>
            <a:spLocks noGrp="1"/>
          </p:cNvSpPr>
          <p:nvPr>
            <p:ph type="subTitle" idx="1"/>
          </p:nvPr>
        </p:nvSpPr>
        <p:spPr>
          <a:xfrm>
            <a:off x="621792" y="4261104"/>
            <a:ext cx="2788920" cy="457200"/>
          </a:xfrm>
        </p:spPr>
        <p:txBody>
          <a:bodyPr/>
          <a:lstStyle>
            <a:lvl1pPr marL="0" indent="0" algn="l">
              <a:buNone/>
              <a:defRPr sz="1800" b="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cxnSp>
        <p:nvCxnSpPr>
          <p:cNvPr id="9" name="Straight Connector 8">
            <a:extLst>
              <a:ext uri="{FF2B5EF4-FFF2-40B4-BE49-F238E27FC236}">
                <a16:creationId xmlns="" xmlns:a16="http://schemas.microsoft.com/office/drawing/2014/main" id="{EC86C884-D766-9149-B40E-B86A943DE6D1}"/>
              </a:ext>
            </a:extLst>
          </p:cNvPr>
          <p:cNvCxnSpPr>
            <a:cxnSpLocks/>
          </p:cNvCxnSpPr>
          <p:nvPr userDrawn="1"/>
        </p:nvCxnSpPr>
        <p:spPr>
          <a:xfrm>
            <a:off x="713232" y="4919472"/>
            <a:ext cx="2532888"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23" name="Text Placeholder 32"/>
          <p:cNvSpPr>
            <a:spLocks noGrp="1"/>
          </p:cNvSpPr>
          <p:nvPr>
            <p:ph type="body" sz="quarter" idx="10"/>
          </p:nvPr>
        </p:nvSpPr>
        <p:spPr>
          <a:xfrm>
            <a:off x="621792" y="5093208"/>
            <a:ext cx="2788920" cy="576185"/>
          </a:xfrm>
        </p:spPr>
        <p:txBody>
          <a:bodyPr/>
          <a:lstStyle>
            <a:lvl1pPr>
              <a:spcBef>
                <a:spcPts val="0"/>
              </a:spcBef>
              <a:defRPr sz="1200" b="1">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a:t>Edit Master text styles</a:t>
            </a:r>
          </a:p>
        </p:txBody>
      </p:sp>
      <p:pic>
        <p:nvPicPr>
          <p:cNvPr id="16" name="Picture 15">
            <a:extLst>
              <a:ext uri="{FF2B5EF4-FFF2-40B4-BE49-F238E27FC236}">
                <a16:creationId xmlns="" xmlns:a16="http://schemas.microsoft.com/office/drawing/2014/main" id="{28A1600F-0570-410C-9F95-5DDBAF63CCF1}"/>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349617" y="328239"/>
            <a:ext cx="911679" cy="911679"/>
          </a:xfrm>
          <a:prstGeom prst="rect">
            <a:avLst/>
          </a:prstGeom>
        </p:spPr>
      </p:pic>
      <p:pic>
        <p:nvPicPr>
          <p:cNvPr id="21" name="Picture 20">
            <a:extLst>
              <a:ext uri="{FF2B5EF4-FFF2-40B4-BE49-F238E27FC236}">
                <a16:creationId xmlns="" xmlns:a16="http://schemas.microsoft.com/office/drawing/2014/main" id="{CE58448A-1EBE-41B2-B940-5B338FAA80A8}"/>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5167734" y="472527"/>
            <a:ext cx="3587614" cy="189801"/>
          </a:xfrm>
          <a:prstGeom prst="rect">
            <a:avLst/>
          </a:prstGeom>
        </p:spPr>
      </p:pic>
    </p:spTree>
    <p:extLst>
      <p:ext uri="{BB962C8B-B14F-4D97-AF65-F5344CB8AC3E}">
        <p14:creationId xmlns:p14="http://schemas.microsoft.com/office/powerpoint/2010/main" val="2648364449"/>
      </p:ext>
    </p:extLst>
  </p:cSld>
  <p:clrMapOvr>
    <a:masterClrMapping/>
  </p:clrMapOvr>
  <p:extLst mod="1">
    <p:ext uri="{DCECCB84-F9BA-43D5-87BE-67443E8EF086}">
      <p15:sldGuideLst xmlns="" xmlns:p15="http://schemas.microsoft.com/office/powerpoint/2012/main">
        <p15:guide id="1" orient="horz" pos="957" userDrawn="1">
          <p15:clr>
            <a:srgbClr val="FBAE40"/>
          </p15:clr>
        </p15:guide>
        <p15:guide id="2" pos="2880" userDrawn="1">
          <p15:clr>
            <a:srgbClr val="FBAE40"/>
          </p15:clr>
        </p15:guide>
        <p15:guide id="3" pos="456"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Lite Content with Graphic">
    <p:spTree>
      <p:nvGrpSpPr>
        <p:cNvPr id="1" name=""/>
        <p:cNvGrpSpPr/>
        <p:nvPr/>
      </p:nvGrpSpPr>
      <p:grpSpPr>
        <a:xfrm>
          <a:off x="0" y="0"/>
          <a:ext cx="0" cy="0"/>
          <a:chOff x="0" y="0"/>
          <a:chExt cx="0" cy="0"/>
        </a:xfrm>
      </p:grpSpPr>
      <p:grpSp>
        <p:nvGrpSpPr>
          <p:cNvPr id="11" name="Group 10">
            <a:extLst>
              <a:ext uri="{FF2B5EF4-FFF2-40B4-BE49-F238E27FC236}">
                <a16:creationId xmlns="" xmlns:a16="http://schemas.microsoft.com/office/drawing/2014/main" id="{ABD6B082-7C10-BA4E-BE12-3A2FD5AE08EF}"/>
              </a:ext>
            </a:extLst>
          </p:cNvPr>
          <p:cNvGrpSpPr/>
          <p:nvPr userDrawn="1"/>
        </p:nvGrpSpPr>
        <p:grpSpPr>
          <a:xfrm>
            <a:off x="6635067" y="0"/>
            <a:ext cx="2508933" cy="6367263"/>
            <a:chOff x="3491346" y="0"/>
            <a:chExt cx="2508933" cy="6367263"/>
          </a:xfrm>
        </p:grpSpPr>
        <p:sp>
          <p:nvSpPr>
            <p:cNvPr id="12" name="Freeform 11">
              <a:extLst>
                <a:ext uri="{FF2B5EF4-FFF2-40B4-BE49-F238E27FC236}">
                  <a16:creationId xmlns="" xmlns:a16="http://schemas.microsoft.com/office/drawing/2014/main" id="{EA3EC593-DC20-9346-9776-FBA0FABCCDA5}"/>
                </a:ext>
              </a:extLst>
            </p:cNvPr>
            <p:cNvSpPr/>
            <p:nvPr/>
          </p:nvSpPr>
          <p:spPr>
            <a:xfrm rot="10800000">
              <a:off x="5468761" y="1352709"/>
              <a:ext cx="531517" cy="1821241"/>
            </a:xfrm>
            <a:custGeom>
              <a:avLst/>
              <a:gdLst>
                <a:gd name="connsiteX0" fmla="*/ 0 w 531517"/>
                <a:gd name="connsiteY0" fmla="*/ 1821241 h 1821241"/>
                <a:gd name="connsiteX1" fmla="*/ 0 w 531517"/>
                <a:gd name="connsiteY1" fmla="*/ 0 h 1821241"/>
                <a:gd name="connsiteX2" fmla="*/ 531517 w 531517"/>
                <a:gd name="connsiteY2" fmla="*/ 672400 h 1821241"/>
                <a:gd name="connsiteX3" fmla="*/ 0 w 531517"/>
                <a:gd name="connsiteY3" fmla="*/ 1821241 h 1821241"/>
              </a:gdLst>
              <a:ahLst/>
              <a:cxnLst>
                <a:cxn ang="0">
                  <a:pos x="connsiteX0" y="connsiteY0"/>
                </a:cxn>
                <a:cxn ang="0">
                  <a:pos x="connsiteX1" y="connsiteY1"/>
                </a:cxn>
                <a:cxn ang="0">
                  <a:pos x="connsiteX2" y="connsiteY2"/>
                </a:cxn>
                <a:cxn ang="0">
                  <a:pos x="connsiteX3" y="connsiteY3"/>
                </a:cxn>
              </a:cxnLst>
              <a:rect l="l" t="t" r="r" b="b"/>
              <a:pathLst>
                <a:path w="531517" h="1821241">
                  <a:moveTo>
                    <a:pt x="0" y="1821241"/>
                  </a:moveTo>
                  <a:lnTo>
                    <a:pt x="0" y="0"/>
                  </a:lnTo>
                  <a:lnTo>
                    <a:pt x="531517" y="672400"/>
                  </a:lnTo>
                  <a:lnTo>
                    <a:pt x="0" y="1821241"/>
                  </a:lnTo>
                  <a:close/>
                </a:path>
              </a:pathLst>
            </a:custGeom>
            <a:solidFill>
              <a:srgbClr val="9F22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solidFill>
              </a:endParaRPr>
            </a:p>
          </p:txBody>
        </p:sp>
        <p:sp>
          <p:nvSpPr>
            <p:cNvPr id="13" name="Freeform 12">
              <a:extLst>
                <a:ext uri="{FF2B5EF4-FFF2-40B4-BE49-F238E27FC236}">
                  <a16:creationId xmlns="" xmlns:a16="http://schemas.microsoft.com/office/drawing/2014/main" id="{ED31C323-8E84-A946-A27D-2777E3E0BE45}"/>
                </a:ext>
              </a:extLst>
            </p:cNvPr>
            <p:cNvSpPr/>
            <p:nvPr/>
          </p:nvSpPr>
          <p:spPr>
            <a:xfrm rot="10800000">
              <a:off x="3491346" y="0"/>
              <a:ext cx="2508932" cy="2501550"/>
            </a:xfrm>
            <a:custGeom>
              <a:avLst/>
              <a:gdLst>
                <a:gd name="connsiteX0" fmla="*/ 2508932 w 2508932"/>
                <a:gd name="connsiteY0" fmla="*/ 2501550 h 2501550"/>
                <a:gd name="connsiteX1" fmla="*/ 0 w 2508932"/>
                <a:gd name="connsiteY1" fmla="*/ 2501550 h 2501550"/>
                <a:gd name="connsiteX2" fmla="*/ 0 w 2508932"/>
                <a:gd name="connsiteY2" fmla="*/ 1148841 h 2501550"/>
                <a:gd name="connsiteX3" fmla="*/ 531517 w 2508932"/>
                <a:gd name="connsiteY3" fmla="*/ 0 h 2501550"/>
                <a:gd name="connsiteX4" fmla="*/ 2508932 w 2508932"/>
                <a:gd name="connsiteY4" fmla="*/ 2501550 h 25015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8932" h="2501550">
                  <a:moveTo>
                    <a:pt x="2508932" y="2501550"/>
                  </a:moveTo>
                  <a:lnTo>
                    <a:pt x="0" y="2501550"/>
                  </a:lnTo>
                  <a:lnTo>
                    <a:pt x="0" y="1148841"/>
                  </a:lnTo>
                  <a:lnTo>
                    <a:pt x="531517" y="0"/>
                  </a:lnTo>
                  <a:lnTo>
                    <a:pt x="2508932" y="2501550"/>
                  </a:lnTo>
                  <a:close/>
                </a:path>
              </a:pathLst>
            </a:custGeom>
            <a:solidFill>
              <a:srgbClr val="E2DF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solidFill>
              </a:endParaRPr>
            </a:p>
          </p:txBody>
        </p:sp>
        <p:sp>
          <p:nvSpPr>
            <p:cNvPr id="14" name="Freeform 13">
              <a:extLst>
                <a:ext uri="{FF2B5EF4-FFF2-40B4-BE49-F238E27FC236}">
                  <a16:creationId xmlns="" xmlns:a16="http://schemas.microsoft.com/office/drawing/2014/main" id="{6A9B01AF-6459-4247-AF71-3F7C135643BB}"/>
                </a:ext>
              </a:extLst>
            </p:cNvPr>
            <p:cNvSpPr/>
            <p:nvPr/>
          </p:nvSpPr>
          <p:spPr>
            <a:xfrm rot="10800000">
              <a:off x="3680272" y="1352707"/>
              <a:ext cx="2320007" cy="5014556"/>
            </a:xfrm>
            <a:custGeom>
              <a:avLst/>
              <a:gdLst>
                <a:gd name="connsiteX0" fmla="*/ 0 w 2320007"/>
                <a:gd name="connsiteY0" fmla="*/ 5014556 h 5014556"/>
                <a:gd name="connsiteX1" fmla="*/ 0 w 2320007"/>
                <a:gd name="connsiteY1" fmla="*/ 0 h 5014556"/>
                <a:gd name="connsiteX2" fmla="*/ 2320007 w 2320007"/>
                <a:gd name="connsiteY2" fmla="*/ 0 h 5014556"/>
                <a:gd name="connsiteX3" fmla="*/ 531518 w 2320007"/>
                <a:gd name="connsiteY3" fmla="*/ 3865713 h 5014556"/>
                <a:gd name="connsiteX4" fmla="*/ 1 w 2320007"/>
                <a:gd name="connsiteY4" fmla="*/ 3193313 h 5014556"/>
                <a:gd name="connsiteX5" fmla="*/ 1 w 2320007"/>
                <a:gd name="connsiteY5" fmla="*/ 5014554 h 5014556"/>
                <a:gd name="connsiteX6" fmla="*/ 0 w 2320007"/>
                <a:gd name="connsiteY6" fmla="*/ 5014556 h 5014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20007" h="5014556">
                  <a:moveTo>
                    <a:pt x="0" y="5014556"/>
                  </a:moveTo>
                  <a:lnTo>
                    <a:pt x="0" y="0"/>
                  </a:lnTo>
                  <a:lnTo>
                    <a:pt x="2320007" y="0"/>
                  </a:lnTo>
                  <a:lnTo>
                    <a:pt x="531518" y="3865713"/>
                  </a:lnTo>
                  <a:lnTo>
                    <a:pt x="1" y="3193313"/>
                  </a:lnTo>
                  <a:lnTo>
                    <a:pt x="1" y="5014554"/>
                  </a:lnTo>
                  <a:lnTo>
                    <a:pt x="0" y="5014556"/>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solidFill>
              </a:endParaRPr>
            </a:p>
          </p:txBody>
        </p:sp>
      </p:grpSp>
      <p:sp>
        <p:nvSpPr>
          <p:cNvPr id="2" name="Title 1"/>
          <p:cNvSpPr>
            <a:spLocks noGrp="1"/>
          </p:cNvSpPr>
          <p:nvPr>
            <p:ph type="title" hasCustomPrompt="1"/>
          </p:nvPr>
        </p:nvSpPr>
        <p:spPr/>
        <p:txBody>
          <a:bodyPr/>
          <a:lstStyle>
            <a:lvl1pPr>
              <a:defRPr baseline="0">
                <a:solidFill>
                  <a:schemeClr val="tx2"/>
                </a:solidFill>
              </a:defRPr>
            </a:lvl1pPr>
          </a:lstStyle>
          <a:p>
            <a:r>
              <a:rPr lang="en-US" dirty="0"/>
              <a:t>Click To Edit Master Title Style – For TOC/</a:t>
            </a:r>
            <a:br>
              <a:rPr lang="en-US" dirty="0"/>
            </a:br>
            <a:r>
              <a:rPr lang="en-US" dirty="0"/>
              <a:t>Agenda and Lite Text Slide</a:t>
            </a:r>
          </a:p>
        </p:txBody>
      </p:sp>
      <p:sp>
        <p:nvSpPr>
          <p:cNvPr id="6" name="Text Placeholder 5"/>
          <p:cNvSpPr>
            <a:spLocks noGrp="1"/>
          </p:cNvSpPr>
          <p:nvPr>
            <p:ph type="body" sz="quarter" idx="12" hasCustomPrompt="1"/>
          </p:nvPr>
        </p:nvSpPr>
        <p:spPr>
          <a:xfrm>
            <a:off x="357188" y="1280160"/>
            <a:ext cx="6858000" cy="4525963"/>
          </a:xfrm>
        </p:spPr>
        <p:txBody>
          <a:bodyPr/>
          <a:lstStyle>
            <a:lvl1pPr marL="0" indent="0">
              <a:buFont typeface="Arial" panose="020B0604020202020204" pitchFamily="34" charset="0"/>
              <a:buNone/>
              <a:tabLst/>
              <a:defRPr sz="2000" baseline="0">
                <a:solidFill>
                  <a:schemeClr val="tx2"/>
                </a:solidFill>
              </a:defRPr>
            </a:lvl1pPr>
            <a:lvl2pPr>
              <a:buClrTx/>
              <a:defRPr sz="1800">
                <a:solidFill>
                  <a:schemeClr val="tx2"/>
                </a:solidFill>
              </a:defRPr>
            </a:lvl2pPr>
            <a:lvl3pPr>
              <a:defRPr sz="1600">
                <a:solidFill>
                  <a:schemeClr val="tx2"/>
                </a:solidFill>
              </a:defRPr>
            </a:lvl3pPr>
            <a:lvl4pPr>
              <a:defRPr sz="1600">
                <a:solidFill>
                  <a:schemeClr val="tx2"/>
                </a:solidFill>
              </a:defRPr>
            </a:lvl4pPr>
            <a:lvl5pPr>
              <a:defRPr sz="1600">
                <a:solidFill>
                  <a:schemeClr val="tx2"/>
                </a:solidFill>
              </a:defRPr>
            </a:lvl5pPr>
          </a:lstStyle>
          <a:p>
            <a:pPr lvl="0"/>
            <a:r>
              <a:rPr lang="en-US" dirty="0"/>
              <a:t>Edit Master text styles [20pt Arial for TOC/Agenda]</a:t>
            </a:r>
          </a:p>
          <a:p>
            <a:pPr lvl="0"/>
            <a:endParaRPr lang="en-US" dirty="0"/>
          </a:p>
        </p:txBody>
      </p:sp>
      <p:sp>
        <p:nvSpPr>
          <p:cNvPr id="10" name="Slide Number Placeholder 5"/>
          <p:cNvSpPr>
            <a:spLocks noGrp="1"/>
          </p:cNvSpPr>
          <p:nvPr>
            <p:ph type="sldNum" sz="quarter" idx="4"/>
          </p:nvPr>
        </p:nvSpPr>
        <p:spPr>
          <a:xfrm>
            <a:off x="7827033" y="6528815"/>
            <a:ext cx="958613" cy="228600"/>
          </a:xfrm>
          <a:prstGeom prst="rect">
            <a:avLst/>
          </a:prstGeom>
        </p:spPr>
        <p:txBody>
          <a:bodyPr vert="horz" lIns="91440" tIns="45720" rIns="91440" bIns="45720" rtlCol="0" anchor="ctr"/>
          <a:lstStyle>
            <a:lvl1pPr algn="r">
              <a:defRPr sz="900">
                <a:solidFill>
                  <a:schemeClr val="tx2"/>
                </a:solidFill>
              </a:defRPr>
            </a:lvl1pPr>
          </a:lstStyle>
          <a:p>
            <a:fld id="{40BFEAB2-FD83-41F2-9787-AD5D1A1760CD}" type="slidenum">
              <a:rPr lang="en-US" smtClean="0"/>
              <a:pPr/>
              <a:t>‹#›</a:t>
            </a:fld>
            <a:endParaRPr lang="en-US" dirty="0"/>
          </a:p>
        </p:txBody>
      </p:sp>
      <p:sp>
        <p:nvSpPr>
          <p:cNvPr id="15" name="Footer Placeholder 9">
            <a:extLst>
              <a:ext uri="{FF2B5EF4-FFF2-40B4-BE49-F238E27FC236}">
                <a16:creationId xmlns="" xmlns:a16="http://schemas.microsoft.com/office/drawing/2014/main" id="{BE9A4657-960C-43DE-81AE-18CA143A4380}"/>
              </a:ext>
            </a:extLst>
          </p:cNvPr>
          <p:cNvSpPr txBox="1">
            <a:spLocks/>
          </p:cNvSpPr>
          <p:nvPr userDrawn="1"/>
        </p:nvSpPr>
        <p:spPr>
          <a:xfrm>
            <a:off x="367912" y="6528816"/>
            <a:ext cx="1554480" cy="2286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900" b="1" dirty="0">
                <a:solidFill>
                  <a:schemeClr val="tx2"/>
                </a:solidFill>
                <a:latin typeface="Arial" panose="020B0604020202020204" pitchFamily="34" charset="0"/>
                <a:cs typeface="Arial" panose="020B0604020202020204" pitchFamily="34" charset="0"/>
              </a:rPr>
              <a:t>McGraw-Hill   </a:t>
            </a:r>
            <a:r>
              <a:rPr lang="en-US" sz="900" b="1" spc="0" baseline="0" dirty="0">
                <a:solidFill>
                  <a:schemeClr val="tx2"/>
                </a:solidFill>
                <a:latin typeface="Arial" panose="020B0604020202020204" pitchFamily="34" charset="0"/>
                <a:cs typeface="Arial" panose="020B0604020202020204" pitchFamily="34" charset="0"/>
              </a:rPr>
              <a:t>|</a:t>
            </a:r>
            <a:endParaRPr lang="en-US" sz="900" dirty="0">
              <a:solidFill>
                <a:schemeClr val="tx2"/>
              </a:solidFill>
              <a:latin typeface="Arial" panose="020B0604020202020204" pitchFamily="34" charset="0"/>
              <a:cs typeface="Arial" panose="020B0604020202020204" pitchFamily="34" charset="0"/>
            </a:endParaRPr>
          </a:p>
        </p:txBody>
      </p:sp>
      <p:sp>
        <p:nvSpPr>
          <p:cNvPr id="16" name="Footer Placeholder 4">
            <a:extLst>
              <a:ext uri="{FF2B5EF4-FFF2-40B4-BE49-F238E27FC236}">
                <a16:creationId xmlns="" xmlns:a16="http://schemas.microsoft.com/office/drawing/2014/main" id="{451AA9ED-A6E2-4AEB-B71F-2979D48ABE7D}"/>
              </a:ext>
            </a:extLst>
          </p:cNvPr>
          <p:cNvSpPr>
            <a:spLocks noGrp="1"/>
          </p:cNvSpPr>
          <p:nvPr>
            <p:ph type="ftr" sz="quarter" idx="3"/>
          </p:nvPr>
        </p:nvSpPr>
        <p:spPr>
          <a:xfrm>
            <a:off x="1235540" y="6528816"/>
            <a:ext cx="5486400" cy="228600"/>
          </a:xfrm>
          <a:prstGeom prst="rect">
            <a:avLst/>
          </a:prstGeom>
        </p:spPr>
        <p:txBody>
          <a:bodyPr vert="horz" lIns="91440" tIns="45720" rIns="91440" bIns="45720" rtlCol="0" anchor="ctr"/>
          <a:lstStyle>
            <a:lvl1pPr algn="l">
              <a:defRPr sz="900">
                <a:solidFill>
                  <a:schemeClr val="tx2"/>
                </a:solidFill>
              </a:defRPr>
            </a:lvl1pPr>
          </a:lstStyle>
          <a:p>
            <a:r>
              <a:rPr lang="en-US" dirty="0"/>
              <a:t>Update Footer Text in Insert Tab's Header &amp; Footer [Title Case]</a:t>
            </a:r>
          </a:p>
        </p:txBody>
      </p:sp>
    </p:spTree>
    <p:extLst>
      <p:ext uri="{BB962C8B-B14F-4D97-AF65-F5344CB8AC3E}">
        <p14:creationId xmlns:p14="http://schemas.microsoft.com/office/powerpoint/2010/main" val="2180605138"/>
      </p:ext>
    </p:extLst>
  </p:cSld>
  <p:clrMapOvr>
    <a:masterClrMapping/>
  </p:clrMapOvr>
  <p:extLst mod="1">
    <p:ext uri="{DCECCB84-F9BA-43D5-87BE-67443E8EF086}">
      <p15:sldGuideLst xmlns="" xmlns:p15="http://schemas.microsoft.com/office/powerpoint/2012/main">
        <p15:guide id="1" orient="horz" pos="3772" userDrawn="1">
          <p15:clr>
            <a:srgbClr val="FBAE40"/>
          </p15:clr>
        </p15:guide>
        <p15:guide id="2" orient="horz" pos="808"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1-column">
    <p:spTree>
      <p:nvGrpSpPr>
        <p:cNvPr id="1" name=""/>
        <p:cNvGrpSpPr/>
        <p:nvPr/>
      </p:nvGrpSpPr>
      <p:grpSpPr>
        <a:xfrm>
          <a:off x="0" y="0"/>
          <a:ext cx="0" cy="0"/>
          <a:chOff x="0" y="0"/>
          <a:chExt cx="0" cy="0"/>
        </a:xfrm>
      </p:grpSpPr>
      <p:sp>
        <p:nvSpPr>
          <p:cNvPr id="2" name="Title 1"/>
          <p:cNvSpPr>
            <a:spLocks noGrp="1"/>
          </p:cNvSpPr>
          <p:nvPr>
            <p:ph type="title"/>
          </p:nvPr>
        </p:nvSpPr>
        <p:spPr>
          <a:xfrm>
            <a:off x="356615" y="274321"/>
            <a:ext cx="6975265" cy="822960"/>
          </a:xfrm>
        </p:spPr>
        <p:txBody>
          <a:bodyPr/>
          <a:lstStyle>
            <a:lvl1pPr>
              <a:defRPr>
                <a:solidFill>
                  <a:schemeClr val="tx2"/>
                </a:solidFill>
              </a:defRPr>
            </a:lvl1pPr>
          </a:lstStyle>
          <a:p>
            <a:r>
              <a:rPr lang="en-US"/>
              <a:t>Click to edit Master title style</a:t>
            </a:r>
            <a:endParaRPr lang="en-US" dirty="0"/>
          </a:p>
        </p:txBody>
      </p:sp>
      <p:sp>
        <p:nvSpPr>
          <p:cNvPr id="6" name="Text Placeholder 5"/>
          <p:cNvSpPr>
            <a:spLocks noGrp="1"/>
          </p:cNvSpPr>
          <p:nvPr>
            <p:ph type="body" sz="quarter" idx="12" hasCustomPrompt="1"/>
          </p:nvPr>
        </p:nvSpPr>
        <p:spPr>
          <a:xfrm>
            <a:off x="357187" y="1280160"/>
            <a:ext cx="6975265" cy="4707890"/>
          </a:xfrm>
        </p:spPr>
        <p:txBody>
          <a:bodyPr/>
          <a:lstStyle>
            <a:lvl1pPr>
              <a:defRPr>
                <a:solidFill>
                  <a:schemeClr val="tx2"/>
                </a:solidFill>
              </a:defRPr>
            </a:lvl1pPr>
            <a:lvl2pPr>
              <a:buClr>
                <a:schemeClr val="tx2"/>
              </a:buClr>
              <a:defRPr>
                <a:solidFill>
                  <a:schemeClr val="tx2"/>
                </a:solidFill>
              </a:defRPr>
            </a:lvl2pPr>
            <a:lvl3pPr>
              <a:defRPr>
                <a:solidFill>
                  <a:schemeClr val="tx2"/>
                </a:solidFill>
              </a:defRPr>
            </a:lvl3pPr>
            <a:lvl4pPr>
              <a:defRPr>
                <a:solidFill>
                  <a:schemeClr val="tx2"/>
                </a:solidFill>
              </a:defRPr>
            </a:lvl4pPr>
          </a:lstStyle>
          <a:p>
            <a:pPr lvl="0"/>
            <a:r>
              <a:rPr lang="en-US" dirty="0"/>
              <a:t>Edit Master text styles</a:t>
            </a:r>
          </a:p>
          <a:p>
            <a:pPr lvl="1"/>
            <a:r>
              <a:rPr lang="en-US" dirty="0"/>
              <a:t>Second level</a:t>
            </a:r>
          </a:p>
          <a:p>
            <a:pPr lvl="2"/>
            <a:r>
              <a:rPr lang="en-US" dirty="0"/>
              <a:t>Third level</a:t>
            </a:r>
          </a:p>
        </p:txBody>
      </p:sp>
      <p:sp>
        <p:nvSpPr>
          <p:cNvPr id="10" name="Slide Number Placeholder 5"/>
          <p:cNvSpPr>
            <a:spLocks noGrp="1"/>
          </p:cNvSpPr>
          <p:nvPr>
            <p:ph type="sldNum" sz="quarter" idx="4"/>
          </p:nvPr>
        </p:nvSpPr>
        <p:spPr>
          <a:xfrm>
            <a:off x="7827033" y="6528815"/>
            <a:ext cx="958613" cy="228600"/>
          </a:xfrm>
          <a:prstGeom prst="rect">
            <a:avLst/>
          </a:prstGeom>
        </p:spPr>
        <p:txBody>
          <a:bodyPr vert="horz" lIns="91440" tIns="45720" rIns="91440" bIns="45720" rtlCol="0" anchor="ctr"/>
          <a:lstStyle>
            <a:lvl1pPr algn="r">
              <a:defRPr sz="900">
                <a:solidFill>
                  <a:schemeClr val="tx2"/>
                </a:solidFill>
              </a:defRPr>
            </a:lvl1pPr>
          </a:lstStyle>
          <a:p>
            <a:fld id="{40BFEAB2-FD83-41F2-9787-AD5D1A1760CD}" type="slidenum">
              <a:rPr lang="en-US" smtClean="0"/>
              <a:pPr/>
              <a:t>‹#›</a:t>
            </a:fld>
            <a:endParaRPr lang="en-US" dirty="0"/>
          </a:p>
        </p:txBody>
      </p:sp>
      <p:sp>
        <p:nvSpPr>
          <p:cNvPr id="7" name="Footer Placeholder 9">
            <a:extLst>
              <a:ext uri="{FF2B5EF4-FFF2-40B4-BE49-F238E27FC236}">
                <a16:creationId xmlns="" xmlns:a16="http://schemas.microsoft.com/office/drawing/2014/main" id="{A6B10B21-A22D-4973-9F22-3C85C87DD1D6}"/>
              </a:ext>
            </a:extLst>
          </p:cNvPr>
          <p:cNvSpPr txBox="1">
            <a:spLocks/>
          </p:cNvSpPr>
          <p:nvPr userDrawn="1"/>
        </p:nvSpPr>
        <p:spPr>
          <a:xfrm>
            <a:off x="367912" y="6528816"/>
            <a:ext cx="1554480" cy="2286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900" b="1" dirty="0">
                <a:solidFill>
                  <a:schemeClr val="tx2"/>
                </a:solidFill>
                <a:latin typeface="Arial" panose="020B0604020202020204" pitchFamily="34" charset="0"/>
                <a:cs typeface="Arial" panose="020B0604020202020204" pitchFamily="34" charset="0"/>
              </a:rPr>
              <a:t>McGraw-Hill   </a:t>
            </a:r>
            <a:r>
              <a:rPr lang="en-US" sz="900" b="1" spc="0" baseline="0" dirty="0">
                <a:solidFill>
                  <a:schemeClr val="tx2"/>
                </a:solidFill>
                <a:latin typeface="Arial" panose="020B0604020202020204" pitchFamily="34" charset="0"/>
                <a:cs typeface="Arial" panose="020B0604020202020204" pitchFamily="34" charset="0"/>
              </a:rPr>
              <a:t>|</a:t>
            </a:r>
            <a:endParaRPr lang="en-US" sz="900" dirty="0">
              <a:solidFill>
                <a:schemeClr val="tx2"/>
              </a:solidFill>
              <a:latin typeface="Arial" panose="020B0604020202020204" pitchFamily="34" charset="0"/>
              <a:cs typeface="Arial" panose="020B0604020202020204" pitchFamily="34" charset="0"/>
            </a:endParaRPr>
          </a:p>
        </p:txBody>
      </p:sp>
      <p:sp>
        <p:nvSpPr>
          <p:cNvPr id="11" name="Footer Placeholder 4">
            <a:extLst>
              <a:ext uri="{FF2B5EF4-FFF2-40B4-BE49-F238E27FC236}">
                <a16:creationId xmlns="" xmlns:a16="http://schemas.microsoft.com/office/drawing/2014/main" id="{A3E23767-0A7E-4F0C-A99E-C1C9090D3FB7}"/>
              </a:ext>
            </a:extLst>
          </p:cNvPr>
          <p:cNvSpPr>
            <a:spLocks noGrp="1"/>
          </p:cNvSpPr>
          <p:nvPr>
            <p:ph type="ftr" sz="quarter" idx="3"/>
          </p:nvPr>
        </p:nvSpPr>
        <p:spPr>
          <a:xfrm>
            <a:off x="1235540" y="6528816"/>
            <a:ext cx="5486400" cy="228600"/>
          </a:xfrm>
          <a:prstGeom prst="rect">
            <a:avLst/>
          </a:prstGeom>
        </p:spPr>
        <p:txBody>
          <a:bodyPr vert="horz" lIns="91440" tIns="45720" rIns="91440" bIns="45720" rtlCol="0" anchor="ctr"/>
          <a:lstStyle>
            <a:lvl1pPr algn="l">
              <a:defRPr sz="900">
                <a:solidFill>
                  <a:schemeClr val="tx2"/>
                </a:solidFill>
              </a:defRPr>
            </a:lvl1pPr>
          </a:lstStyle>
          <a:p>
            <a:r>
              <a:rPr lang="en-US" dirty="0"/>
              <a:t>Update Footer Text in Insert Tab's Header &amp; Footer [Title Case]</a:t>
            </a:r>
          </a:p>
        </p:txBody>
      </p:sp>
    </p:spTree>
    <p:extLst>
      <p:ext uri="{BB962C8B-B14F-4D97-AF65-F5344CB8AC3E}">
        <p14:creationId xmlns:p14="http://schemas.microsoft.com/office/powerpoint/2010/main" val="3464801227"/>
      </p:ext>
    </p:extLst>
  </p:cSld>
  <p:clrMapOvr>
    <a:masterClrMapping/>
  </p:clrMapOvr>
  <p:extLst mod="1">
    <p:ext uri="{DCECCB84-F9BA-43D5-87BE-67443E8EF086}">
      <p15:sldGuideLst xmlns="" xmlns:p15="http://schemas.microsoft.com/office/powerpoint/2012/main">
        <p15:guide id="1" orient="horz" pos="3772" userDrawn="1">
          <p15:clr>
            <a:srgbClr val="FBAE40"/>
          </p15:clr>
        </p15:guide>
        <p15:guide id="2" orient="horz" pos="804"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2-column">
    <p:spTree>
      <p:nvGrpSpPr>
        <p:cNvPr id="1" name=""/>
        <p:cNvGrpSpPr/>
        <p:nvPr/>
      </p:nvGrpSpPr>
      <p:grpSpPr>
        <a:xfrm>
          <a:off x="0" y="0"/>
          <a:ext cx="0" cy="0"/>
          <a:chOff x="0" y="0"/>
          <a:chExt cx="0" cy="0"/>
        </a:xfrm>
      </p:grpSpPr>
      <p:sp>
        <p:nvSpPr>
          <p:cNvPr id="2" name="Title 1"/>
          <p:cNvSpPr>
            <a:spLocks noGrp="1"/>
          </p:cNvSpPr>
          <p:nvPr>
            <p:ph type="title"/>
          </p:nvPr>
        </p:nvSpPr>
        <p:spPr>
          <a:xfrm>
            <a:off x="356616" y="274320"/>
            <a:ext cx="8436576" cy="822960"/>
          </a:xfrm>
        </p:spPr>
        <p:txBody>
          <a:bodyPr/>
          <a:lstStyle>
            <a:lvl1pPr>
              <a:defRPr>
                <a:solidFill>
                  <a:schemeClr val="tx2"/>
                </a:solidFill>
              </a:defRPr>
            </a:lvl1pPr>
          </a:lstStyle>
          <a:p>
            <a:r>
              <a:rPr lang="en-US"/>
              <a:t>Click to edit Master title style</a:t>
            </a:r>
            <a:endParaRPr lang="en-US" dirty="0"/>
          </a:p>
        </p:txBody>
      </p:sp>
      <p:sp>
        <p:nvSpPr>
          <p:cNvPr id="6" name="Text Placeholder 5"/>
          <p:cNvSpPr>
            <a:spLocks noGrp="1"/>
          </p:cNvSpPr>
          <p:nvPr>
            <p:ph type="body" sz="quarter" idx="12" hasCustomPrompt="1"/>
          </p:nvPr>
        </p:nvSpPr>
        <p:spPr>
          <a:xfrm>
            <a:off x="357188" y="1280160"/>
            <a:ext cx="4114800" cy="4707890"/>
          </a:xfrm>
        </p:spPr>
        <p:txBody>
          <a:bodyPr/>
          <a:lstStyle>
            <a:lvl1pPr>
              <a:defRPr>
                <a:solidFill>
                  <a:schemeClr val="tx2"/>
                </a:solidFill>
              </a:defRPr>
            </a:lvl1pPr>
            <a:lvl2pPr>
              <a:buClr>
                <a:schemeClr val="tx2"/>
              </a:buCl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dirty="0"/>
              <a:t>Edit Master text styles</a:t>
            </a:r>
          </a:p>
          <a:p>
            <a:pPr lvl="1"/>
            <a:r>
              <a:rPr lang="en-US" dirty="0"/>
              <a:t>Second level</a:t>
            </a:r>
          </a:p>
          <a:p>
            <a:pPr lvl="2"/>
            <a:r>
              <a:rPr lang="en-US" dirty="0"/>
              <a:t>Third level</a:t>
            </a:r>
          </a:p>
        </p:txBody>
      </p:sp>
      <p:sp>
        <p:nvSpPr>
          <p:cNvPr id="9" name="Text Placeholder 5"/>
          <p:cNvSpPr>
            <a:spLocks noGrp="1"/>
          </p:cNvSpPr>
          <p:nvPr>
            <p:ph type="body" sz="quarter" idx="13" hasCustomPrompt="1"/>
          </p:nvPr>
        </p:nvSpPr>
        <p:spPr>
          <a:xfrm>
            <a:off x="4672119" y="1280160"/>
            <a:ext cx="4114800" cy="4707890"/>
          </a:xfrm>
        </p:spPr>
        <p:txBody>
          <a:bodyPr/>
          <a:lstStyle>
            <a:lvl1pPr rtl="0">
              <a:defRPr>
                <a:solidFill>
                  <a:schemeClr val="tx2"/>
                </a:solidFill>
              </a:defRPr>
            </a:lvl1pPr>
            <a:lvl2pPr>
              <a:buClr>
                <a:schemeClr val="tx2"/>
              </a:buCl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dirty="0"/>
              <a:t>Edit Master text styles</a:t>
            </a:r>
          </a:p>
          <a:p>
            <a:pPr lvl="1"/>
            <a:r>
              <a:rPr lang="en-US" dirty="0"/>
              <a:t>Second level</a:t>
            </a:r>
          </a:p>
          <a:p>
            <a:pPr lvl="2"/>
            <a:r>
              <a:rPr lang="en-US" dirty="0"/>
              <a:t>Third level</a:t>
            </a:r>
          </a:p>
        </p:txBody>
      </p:sp>
      <p:sp>
        <p:nvSpPr>
          <p:cNvPr id="13" name="Slide Number Placeholder 5"/>
          <p:cNvSpPr>
            <a:spLocks noGrp="1"/>
          </p:cNvSpPr>
          <p:nvPr>
            <p:ph type="sldNum" sz="quarter" idx="4"/>
          </p:nvPr>
        </p:nvSpPr>
        <p:spPr>
          <a:xfrm>
            <a:off x="7827033" y="6528815"/>
            <a:ext cx="958613" cy="228600"/>
          </a:xfrm>
          <a:prstGeom prst="rect">
            <a:avLst/>
          </a:prstGeom>
        </p:spPr>
        <p:txBody>
          <a:bodyPr vert="horz" lIns="91440" tIns="45720" rIns="91440" bIns="45720" rtlCol="0" anchor="ctr"/>
          <a:lstStyle>
            <a:lvl1pPr algn="r">
              <a:defRPr sz="900">
                <a:solidFill>
                  <a:schemeClr val="tx2"/>
                </a:solidFill>
              </a:defRPr>
            </a:lvl1pPr>
          </a:lstStyle>
          <a:p>
            <a:fld id="{40BFEAB2-FD83-41F2-9787-AD5D1A1760CD}" type="slidenum">
              <a:rPr lang="en-US" smtClean="0"/>
              <a:pPr/>
              <a:t>‹#›</a:t>
            </a:fld>
            <a:endParaRPr lang="en-US" dirty="0"/>
          </a:p>
        </p:txBody>
      </p:sp>
      <p:sp>
        <p:nvSpPr>
          <p:cNvPr id="10" name="Footer Placeholder 9">
            <a:extLst>
              <a:ext uri="{FF2B5EF4-FFF2-40B4-BE49-F238E27FC236}">
                <a16:creationId xmlns="" xmlns:a16="http://schemas.microsoft.com/office/drawing/2014/main" id="{4806E4E2-02E1-49AB-BCC5-A8B1C1D9B871}"/>
              </a:ext>
            </a:extLst>
          </p:cNvPr>
          <p:cNvSpPr txBox="1">
            <a:spLocks/>
          </p:cNvSpPr>
          <p:nvPr userDrawn="1"/>
        </p:nvSpPr>
        <p:spPr>
          <a:xfrm>
            <a:off x="367912" y="6528816"/>
            <a:ext cx="1554480" cy="2286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900" b="1" dirty="0">
                <a:solidFill>
                  <a:schemeClr val="tx2"/>
                </a:solidFill>
                <a:latin typeface="Arial" panose="020B0604020202020204" pitchFamily="34" charset="0"/>
                <a:cs typeface="Arial" panose="020B0604020202020204" pitchFamily="34" charset="0"/>
              </a:rPr>
              <a:t>McGraw-Hill   </a:t>
            </a:r>
            <a:r>
              <a:rPr lang="en-US" sz="900" b="1" spc="0" baseline="0" dirty="0">
                <a:solidFill>
                  <a:schemeClr val="tx2"/>
                </a:solidFill>
                <a:latin typeface="Arial" panose="020B0604020202020204" pitchFamily="34" charset="0"/>
                <a:cs typeface="Arial" panose="020B0604020202020204" pitchFamily="34" charset="0"/>
              </a:rPr>
              <a:t>|</a:t>
            </a:r>
            <a:endParaRPr lang="en-US" sz="900" dirty="0">
              <a:solidFill>
                <a:schemeClr val="tx2"/>
              </a:solidFill>
              <a:latin typeface="Arial" panose="020B0604020202020204" pitchFamily="34" charset="0"/>
              <a:cs typeface="Arial" panose="020B0604020202020204" pitchFamily="34" charset="0"/>
            </a:endParaRPr>
          </a:p>
        </p:txBody>
      </p:sp>
      <p:sp>
        <p:nvSpPr>
          <p:cNvPr id="11" name="Footer Placeholder 4">
            <a:extLst>
              <a:ext uri="{FF2B5EF4-FFF2-40B4-BE49-F238E27FC236}">
                <a16:creationId xmlns="" xmlns:a16="http://schemas.microsoft.com/office/drawing/2014/main" id="{78EF9E6E-260B-4AEA-92D1-41B528297A86}"/>
              </a:ext>
            </a:extLst>
          </p:cNvPr>
          <p:cNvSpPr>
            <a:spLocks noGrp="1"/>
          </p:cNvSpPr>
          <p:nvPr>
            <p:ph type="ftr" sz="quarter" idx="3"/>
          </p:nvPr>
        </p:nvSpPr>
        <p:spPr>
          <a:xfrm>
            <a:off x="1235540" y="6528816"/>
            <a:ext cx="5486400" cy="228600"/>
          </a:xfrm>
          <a:prstGeom prst="rect">
            <a:avLst/>
          </a:prstGeom>
        </p:spPr>
        <p:txBody>
          <a:bodyPr vert="horz" lIns="91440" tIns="45720" rIns="91440" bIns="45720" rtlCol="0" anchor="ctr"/>
          <a:lstStyle>
            <a:lvl1pPr algn="l">
              <a:defRPr sz="900">
                <a:solidFill>
                  <a:schemeClr val="tx2"/>
                </a:solidFill>
              </a:defRPr>
            </a:lvl1pPr>
          </a:lstStyle>
          <a:p>
            <a:r>
              <a:rPr lang="en-US" dirty="0"/>
              <a:t>Update Footer Text in Insert Tab's Header &amp; Footer [Title Case]</a:t>
            </a:r>
          </a:p>
        </p:txBody>
      </p:sp>
    </p:spTree>
    <p:extLst>
      <p:ext uri="{BB962C8B-B14F-4D97-AF65-F5344CB8AC3E}">
        <p14:creationId xmlns:p14="http://schemas.microsoft.com/office/powerpoint/2010/main" val="2533597303"/>
      </p:ext>
    </p:extLst>
  </p:cSld>
  <p:clrMapOvr>
    <a:masterClrMapping/>
  </p:clrMapOvr>
  <p:extLst mod="1">
    <p:ext uri="{DCECCB84-F9BA-43D5-87BE-67443E8EF086}">
      <p15:sldGuideLst xmlns="" xmlns:p15="http://schemas.microsoft.com/office/powerpoint/2012/main">
        <p15:guide id="1" orient="horz" pos="804" userDrawn="1">
          <p15:clr>
            <a:srgbClr val="FBAE40"/>
          </p15:clr>
        </p15:guide>
        <p15:guide id="2" orient="horz" pos="3772"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with Photo">
    <p:spTree>
      <p:nvGrpSpPr>
        <p:cNvPr id="1" name=""/>
        <p:cNvGrpSpPr/>
        <p:nvPr/>
      </p:nvGrpSpPr>
      <p:grpSpPr>
        <a:xfrm>
          <a:off x="0" y="0"/>
          <a:ext cx="0" cy="0"/>
          <a:chOff x="0" y="0"/>
          <a:chExt cx="0" cy="0"/>
        </a:xfrm>
      </p:grpSpPr>
      <p:sp>
        <p:nvSpPr>
          <p:cNvPr id="2" name="Title 1"/>
          <p:cNvSpPr>
            <a:spLocks noGrp="1"/>
          </p:cNvSpPr>
          <p:nvPr>
            <p:ph type="title"/>
          </p:nvPr>
        </p:nvSpPr>
        <p:spPr>
          <a:xfrm>
            <a:off x="356616" y="274320"/>
            <a:ext cx="4106116" cy="822960"/>
          </a:xfrm>
        </p:spPr>
        <p:txBody>
          <a:bodyPr/>
          <a:lstStyle>
            <a:lvl1pPr>
              <a:defRPr>
                <a:solidFill>
                  <a:schemeClr val="tx2"/>
                </a:solidFill>
              </a:defRPr>
            </a:lvl1pPr>
          </a:lstStyle>
          <a:p>
            <a:r>
              <a:rPr lang="en-US"/>
              <a:t>Click to edit Master title style</a:t>
            </a:r>
            <a:endParaRPr lang="en-US" dirty="0"/>
          </a:p>
        </p:txBody>
      </p:sp>
      <p:sp>
        <p:nvSpPr>
          <p:cNvPr id="6" name="Text Placeholder 5"/>
          <p:cNvSpPr>
            <a:spLocks noGrp="1"/>
          </p:cNvSpPr>
          <p:nvPr>
            <p:ph type="body" sz="quarter" idx="12" hasCustomPrompt="1"/>
          </p:nvPr>
        </p:nvSpPr>
        <p:spPr>
          <a:xfrm>
            <a:off x="357188" y="1280160"/>
            <a:ext cx="4114800" cy="4707890"/>
          </a:xfrm>
        </p:spPr>
        <p:txBody>
          <a:bodyPr/>
          <a:lstStyle>
            <a:lvl1pPr>
              <a:defRPr>
                <a:solidFill>
                  <a:schemeClr val="tx2"/>
                </a:solidFill>
              </a:defRPr>
            </a:lvl1pPr>
            <a:lvl2pPr>
              <a:buClr>
                <a:schemeClr val="tx2"/>
              </a:buCl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dirty="0"/>
              <a:t>Edit Master text styles</a:t>
            </a:r>
          </a:p>
          <a:p>
            <a:pPr lvl="1"/>
            <a:r>
              <a:rPr lang="en-US" dirty="0"/>
              <a:t>Second level</a:t>
            </a:r>
          </a:p>
          <a:p>
            <a:pPr lvl="2"/>
            <a:r>
              <a:rPr lang="en-US" dirty="0"/>
              <a:t>Third level</a:t>
            </a:r>
          </a:p>
        </p:txBody>
      </p:sp>
      <p:sp>
        <p:nvSpPr>
          <p:cNvPr id="10" name="Picture Placeholder 9"/>
          <p:cNvSpPr>
            <a:spLocks noGrp="1"/>
          </p:cNvSpPr>
          <p:nvPr>
            <p:ph type="pic" sz="quarter" idx="13"/>
          </p:nvPr>
        </p:nvSpPr>
        <p:spPr>
          <a:xfrm>
            <a:off x="4572000" y="0"/>
            <a:ext cx="4572000" cy="6364224"/>
          </a:xfrm>
        </p:spPr>
        <p:txBody>
          <a:bodyPr/>
          <a:lstStyle>
            <a:lvl1pPr>
              <a:defRPr>
                <a:solidFill>
                  <a:schemeClr val="tx2"/>
                </a:solidFill>
              </a:defRPr>
            </a:lvl1pPr>
          </a:lstStyle>
          <a:p>
            <a:r>
              <a:rPr lang="en-US"/>
              <a:t>Click icon to add picture</a:t>
            </a:r>
            <a:endParaRPr lang="en-US" dirty="0"/>
          </a:p>
        </p:txBody>
      </p:sp>
      <p:sp>
        <p:nvSpPr>
          <p:cNvPr id="12" name="Slide Number Placeholder 5"/>
          <p:cNvSpPr>
            <a:spLocks noGrp="1"/>
          </p:cNvSpPr>
          <p:nvPr>
            <p:ph type="sldNum" sz="quarter" idx="4"/>
          </p:nvPr>
        </p:nvSpPr>
        <p:spPr>
          <a:xfrm>
            <a:off x="7827033" y="6528815"/>
            <a:ext cx="958613" cy="228600"/>
          </a:xfrm>
          <a:prstGeom prst="rect">
            <a:avLst/>
          </a:prstGeom>
        </p:spPr>
        <p:txBody>
          <a:bodyPr vert="horz" lIns="91440" tIns="45720" rIns="91440" bIns="45720" rtlCol="0" anchor="ctr"/>
          <a:lstStyle>
            <a:lvl1pPr algn="r">
              <a:defRPr sz="900">
                <a:solidFill>
                  <a:schemeClr val="tx2"/>
                </a:solidFill>
              </a:defRPr>
            </a:lvl1pPr>
          </a:lstStyle>
          <a:p>
            <a:fld id="{40BFEAB2-FD83-41F2-9787-AD5D1A1760CD}" type="slidenum">
              <a:rPr lang="en-US" smtClean="0"/>
              <a:pPr/>
              <a:t>‹#›</a:t>
            </a:fld>
            <a:endParaRPr lang="en-US" dirty="0"/>
          </a:p>
        </p:txBody>
      </p:sp>
      <p:sp>
        <p:nvSpPr>
          <p:cNvPr id="9" name="Footer Placeholder 9">
            <a:extLst>
              <a:ext uri="{FF2B5EF4-FFF2-40B4-BE49-F238E27FC236}">
                <a16:creationId xmlns="" xmlns:a16="http://schemas.microsoft.com/office/drawing/2014/main" id="{32FC0A7D-C449-4E7F-9213-3874E5CFF3D0}"/>
              </a:ext>
            </a:extLst>
          </p:cNvPr>
          <p:cNvSpPr txBox="1">
            <a:spLocks/>
          </p:cNvSpPr>
          <p:nvPr userDrawn="1"/>
        </p:nvSpPr>
        <p:spPr>
          <a:xfrm>
            <a:off x="367912" y="6528816"/>
            <a:ext cx="1554480" cy="2286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900" b="1" dirty="0">
                <a:solidFill>
                  <a:schemeClr val="tx2"/>
                </a:solidFill>
                <a:latin typeface="Arial" panose="020B0604020202020204" pitchFamily="34" charset="0"/>
                <a:cs typeface="Arial" panose="020B0604020202020204" pitchFamily="34" charset="0"/>
              </a:rPr>
              <a:t>McGraw-Hill   </a:t>
            </a:r>
            <a:r>
              <a:rPr lang="en-US" sz="900" b="1" spc="0" baseline="0" dirty="0">
                <a:solidFill>
                  <a:schemeClr val="tx2"/>
                </a:solidFill>
                <a:latin typeface="Arial" panose="020B0604020202020204" pitchFamily="34" charset="0"/>
                <a:cs typeface="Arial" panose="020B0604020202020204" pitchFamily="34" charset="0"/>
              </a:rPr>
              <a:t>|</a:t>
            </a:r>
            <a:endParaRPr lang="en-US" sz="900" dirty="0">
              <a:solidFill>
                <a:schemeClr val="tx2"/>
              </a:solidFill>
              <a:latin typeface="Arial" panose="020B0604020202020204" pitchFamily="34" charset="0"/>
              <a:cs typeface="Arial" panose="020B0604020202020204" pitchFamily="34" charset="0"/>
            </a:endParaRPr>
          </a:p>
        </p:txBody>
      </p:sp>
      <p:sp>
        <p:nvSpPr>
          <p:cNvPr id="13" name="Footer Placeholder 4">
            <a:extLst>
              <a:ext uri="{FF2B5EF4-FFF2-40B4-BE49-F238E27FC236}">
                <a16:creationId xmlns="" xmlns:a16="http://schemas.microsoft.com/office/drawing/2014/main" id="{B7F92EB8-4DEE-49B2-B12E-4B88D7242110}"/>
              </a:ext>
            </a:extLst>
          </p:cNvPr>
          <p:cNvSpPr>
            <a:spLocks noGrp="1"/>
          </p:cNvSpPr>
          <p:nvPr>
            <p:ph type="ftr" sz="quarter" idx="3"/>
          </p:nvPr>
        </p:nvSpPr>
        <p:spPr>
          <a:xfrm>
            <a:off x="1235540" y="6528816"/>
            <a:ext cx="5486400" cy="228600"/>
          </a:xfrm>
          <a:prstGeom prst="rect">
            <a:avLst/>
          </a:prstGeom>
        </p:spPr>
        <p:txBody>
          <a:bodyPr vert="horz" lIns="91440" tIns="45720" rIns="91440" bIns="45720" rtlCol="0" anchor="ctr"/>
          <a:lstStyle>
            <a:lvl1pPr algn="l">
              <a:defRPr sz="900">
                <a:solidFill>
                  <a:schemeClr val="tx2"/>
                </a:solidFill>
              </a:defRPr>
            </a:lvl1pPr>
          </a:lstStyle>
          <a:p>
            <a:r>
              <a:rPr lang="en-US" dirty="0"/>
              <a:t>Update Footer Text in Insert Tab's Header &amp; Footer [Title Case]</a:t>
            </a:r>
          </a:p>
        </p:txBody>
      </p:sp>
    </p:spTree>
    <p:extLst>
      <p:ext uri="{BB962C8B-B14F-4D97-AF65-F5344CB8AC3E}">
        <p14:creationId xmlns:p14="http://schemas.microsoft.com/office/powerpoint/2010/main" val="3346766917"/>
      </p:ext>
    </p:extLst>
  </p:cSld>
  <p:clrMapOvr>
    <a:masterClrMapping/>
  </p:clrMapOvr>
  <p:extLst mod="1">
    <p:ext uri="{DCECCB84-F9BA-43D5-87BE-67443E8EF086}">
      <p15:sldGuideLst xmlns="" xmlns:p15="http://schemas.microsoft.com/office/powerpoint/2012/main">
        <p15:guide id="1" orient="horz" pos="804" userDrawn="1">
          <p15:clr>
            <a:srgbClr val="FBAE40"/>
          </p15:clr>
        </p15:guide>
        <p15:guide id="2" orient="horz" pos="3772"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able Chart Layout">
    <p:spTree>
      <p:nvGrpSpPr>
        <p:cNvPr id="1" name=""/>
        <p:cNvGrpSpPr/>
        <p:nvPr/>
      </p:nvGrpSpPr>
      <p:grpSpPr>
        <a:xfrm>
          <a:off x="0" y="0"/>
          <a:ext cx="0" cy="0"/>
          <a:chOff x="0" y="0"/>
          <a:chExt cx="0" cy="0"/>
        </a:xfrm>
      </p:grpSpPr>
      <p:sp>
        <p:nvSpPr>
          <p:cNvPr id="2" name="Title 1"/>
          <p:cNvSpPr>
            <a:spLocks noGrp="1"/>
          </p:cNvSpPr>
          <p:nvPr>
            <p:ph type="title"/>
          </p:nvPr>
        </p:nvSpPr>
        <p:spPr>
          <a:xfrm>
            <a:off x="356615" y="274321"/>
            <a:ext cx="8441755" cy="822960"/>
          </a:xfrm>
        </p:spPr>
        <p:txBody>
          <a:bodyPr/>
          <a:lstStyle>
            <a:lvl1pPr>
              <a:defRPr>
                <a:solidFill>
                  <a:schemeClr val="tx2"/>
                </a:solidFill>
              </a:defRPr>
            </a:lvl1pPr>
          </a:lstStyle>
          <a:p>
            <a:r>
              <a:rPr lang="en-US"/>
              <a:t>Click to edit Master title style</a:t>
            </a:r>
            <a:endParaRPr lang="en-US" dirty="0"/>
          </a:p>
        </p:txBody>
      </p:sp>
      <p:sp>
        <p:nvSpPr>
          <p:cNvPr id="10" name="Slide Number Placeholder 5"/>
          <p:cNvSpPr>
            <a:spLocks noGrp="1"/>
          </p:cNvSpPr>
          <p:nvPr>
            <p:ph type="sldNum" sz="quarter" idx="4"/>
          </p:nvPr>
        </p:nvSpPr>
        <p:spPr>
          <a:xfrm>
            <a:off x="7827033" y="6528815"/>
            <a:ext cx="958613" cy="228600"/>
          </a:xfrm>
          <a:prstGeom prst="rect">
            <a:avLst/>
          </a:prstGeom>
        </p:spPr>
        <p:txBody>
          <a:bodyPr vert="horz" lIns="91440" tIns="45720" rIns="91440" bIns="45720" rtlCol="0" anchor="ctr"/>
          <a:lstStyle>
            <a:lvl1pPr algn="r">
              <a:defRPr sz="900">
                <a:solidFill>
                  <a:schemeClr val="tx2"/>
                </a:solidFill>
              </a:defRPr>
            </a:lvl1pPr>
          </a:lstStyle>
          <a:p>
            <a:fld id="{40BFEAB2-FD83-41F2-9787-AD5D1A1760CD}" type="slidenum">
              <a:rPr lang="en-US" smtClean="0"/>
              <a:pPr/>
              <a:t>‹#›</a:t>
            </a:fld>
            <a:endParaRPr lang="en-US" dirty="0"/>
          </a:p>
        </p:txBody>
      </p:sp>
      <p:sp>
        <p:nvSpPr>
          <p:cNvPr id="15" name="Text Placeholder 5"/>
          <p:cNvSpPr>
            <a:spLocks noGrp="1"/>
          </p:cNvSpPr>
          <p:nvPr>
            <p:ph type="body" sz="quarter" idx="12" hasCustomPrompt="1"/>
          </p:nvPr>
        </p:nvSpPr>
        <p:spPr>
          <a:xfrm>
            <a:off x="357188" y="4433570"/>
            <a:ext cx="4114800" cy="1554480"/>
          </a:xfrm>
        </p:spPr>
        <p:txBody>
          <a:bodyPr/>
          <a:lstStyle>
            <a:lvl1pPr marL="0" indent="0">
              <a:spcBef>
                <a:spcPts val="800"/>
              </a:spcBef>
              <a:buFont typeface="Arial" panose="020B0604020202020204" pitchFamily="34" charset="0"/>
              <a:buNone/>
              <a:defRPr sz="1400" b="1">
                <a:solidFill>
                  <a:schemeClr val="tx2"/>
                </a:solidFill>
              </a:defRPr>
            </a:lvl1pPr>
            <a:lvl2pPr>
              <a:buClrTx/>
              <a:defRPr sz="1400">
                <a:solidFill>
                  <a:schemeClr val="tx2"/>
                </a:solidFill>
              </a:defRPr>
            </a:lvl2pPr>
            <a:lvl3pPr marL="230188" indent="-228600">
              <a:spcBef>
                <a:spcPts val="800"/>
              </a:spcBef>
              <a:defRPr sz="1400">
                <a:solidFill>
                  <a:schemeClr val="tx2"/>
                </a:solidFill>
              </a:defRPr>
            </a:lvl3pPr>
            <a:lvl4pPr marL="460375" indent="-228600">
              <a:spcBef>
                <a:spcPts val="800"/>
              </a:spcBef>
              <a:defRPr sz="1400">
                <a:solidFill>
                  <a:schemeClr val="tx2"/>
                </a:solidFill>
              </a:defRPr>
            </a:lvl4pPr>
            <a:lvl5pPr marL="684213" indent="-228600">
              <a:spcBef>
                <a:spcPts val="800"/>
              </a:spcBef>
              <a:defRPr sz="1400"/>
            </a:lvl5pPr>
          </a:lstStyle>
          <a:p>
            <a:pPr lvl="0"/>
            <a:r>
              <a:rPr lang="en-US" dirty="0"/>
              <a:t>Edit Master text styles</a:t>
            </a:r>
          </a:p>
          <a:p>
            <a:pPr lvl="1"/>
            <a:r>
              <a:rPr lang="en-US" dirty="0"/>
              <a:t>Second level</a:t>
            </a:r>
          </a:p>
        </p:txBody>
      </p:sp>
      <p:sp>
        <p:nvSpPr>
          <p:cNvPr id="16" name="Text Placeholder 5"/>
          <p:cNvSpPr>
            <a:spLocks noGrp="1"/>
          </p:cNvSpPr>
          <p:nvPr>
            <p:ph type="body" sz="quarter" idx="14" hasCustomPrompt="1"/>
          </p:nvPr>
        </p:nvSpPr>
        <p:spPr>
          <a:xfrm>
            <a:off x="4672119" y="4433570"/>
            <a:ext cx="4114800" cy="1554480"/>
          </a:xfrm>
        </p:spPr>
        <p:txBody>
          <a:bodyPr/>
          <a:lstStyle>
            <a:lvl1pPr marL="0" indent="0" rtl="0">
              <a:spcBef>
                <a:spcPts val="800"/>
              </a:spcBef>
              <a:buFont typeface="Arial" panose="020B0604020202020204" pitchFamily="34" charset="0"/>
              <a:buNone/>
              <a:defRPr sz="1400" b="1">
                <a:solidFill>
                  <a:schemeClr val="tx2"/>
                </a:solidFill>
              </a:defRPr>
            </a:lvl1pPr>
            <a:lvl2pPr>
              <a:buClr>
                <a:schemeClr val="tx2"/>
              </a:buClr>
              <a:defRPr sz="1400">
                <a:solidFill>
                  <a:schemeClr val="tx2"/>
                </a:solidFill>
              </a:defRPr>
            </a:lvl2pPr>
            <a:lvl3pPr marL="230188" indent="-228600">
              <a:spcBef>
                <a:spcPts val="800"/>
              </a:spcBef>
              <a:buClrTx/>
              <a:defRPr sz="1400">
                <a:solidFill>
                  <a:schemeClr val="tx2"/>
                </a:solidFill>
              </a:defRPr>
            </a:lvl3pPr>
            <a:lvl4pPr marL="460375" indent="-228600">
              <a:spcBef>
                <a:spcPts val="800"/>
              </a:spcBef>
              <a:buClrTx/>
              <a:defRPr sz="1400">
                <a:solidFill>
                  <a:schemeClr val="tx2"/>
                </a:solidFill>
              </a:defRPr>
            </a:lvl4pPr>
            <a:lvl5pPr marL="684213" indent="-228600">
              <a:spcBef>
                <a:spcPts val="800"/>
              </a:spcBef>
              <a:buClrTx/>
              <a:defRPr sz="1400"/>
            </a:lvl5pPr>
            <a:lvl6pPr marL="1141413" indent="-227013">
              <a:defRPr sz="1400"/>
            </a:lvl6pPr>
          </a:lstStyle>
          <a:p>
            <a:pPr lvl="0"/>
            <a:r>
              <a:rPr lang="en-US" dirty="0"/>
              <a:t>Edit Master text styles</a:t>
            </a:r>
          </a:p>
          <a:p>
            <a:pPr lvl="1"/>
            <a:r>
              <a:rPr lang="en-US" dirty="0"/>
              <a:t>Second level</a:t>
            </a:r>
          </a:p>
        </p:txBody>
      </p:sp>
      <p:sp>
        <p:nvSpPr>
          <p:cNvPr id="11" name="Footer Placeholder 9">
            <a:extLst>
              <a:ext uri="{FF2B5EF4-FFF2-40B4-BE49-F238E27FC236}">
                <a16:creationId xmlns="" xmlns:a16="http://schemas.microsoft.com/office/drawing/2014/main" id="{578BD2ED-4CD4-4A08-A1AB-BE9089BBD0EC}"/>
              </a:ext>
            </a:extLst>
          </p:cNvPr>
          <p:cNvSpPr txBox="1">
            <a:spLocks/>
          </p:cNvSpPr>
          <p:nvPr userDrawn="1"/>
        </p:nvSpPr>
        <p:spPr>
          <a:xfrm>
            <a:off x="367912" y="6528816"/>
            <a:ext cx="1554480" cy="2286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900" b="1" dirty="0">
                <a:solidFill>
                  <a:schemeClr val="tx2"/>
                </a:solidFill>
                <a:latin typeface="Arial" panose="020B0604020202020204" pitchFamily="34" charset="0"/>
                <a:cs typeface="Arial" panose="020B0604020202020204" pitchFamily="34" charset="0"/>
              </a:rPr>
              <a:t>McGraw-Hill   </a:t>
            </a:r>
            <a:r>
              <a:rPr lang="en-US" sz="900" b="1" spc="0" baseline="0" dirty="0">
                <a:solidFill>
                  <a:schemeClr val="tx2"/>
                </a:solidFill>
                <a:latin typeface="Arial" panose="020B0604020202020204" pitchFamily="34" charset="0"/>
                <a:cs typeface="Arial" panose="020B0604020202020204" pitchFamily="34" charset="0"/>
              </a:rPr>
              <a:t>|</a:t>
            </a:r>
            <a:endParaRPr lang="en-US" sz="900" dirty="0">
              <a:solidFill>
                <a:schemeClr val="tx2"/>
              </a:solidFill>
              <a:latin typeface="Arial" panose="020B0604020202020204" pitchFamily="34" charset="0"/>
              <a:cs typeface="Arial" panose="020B0604020202020204" pitchFamily="34" charset="0"/>
            </a:endParaRPr>
          </a:p>
        </p:txBody>
      </p:sp>
      <p:sp>
        <p:nvSpPr>
          <p:cNvPr id="12" name="Footer Placeholder 4">
            <a:extLst>
              <a:ext uri="{FF2B5EF4-FFF2-40B4-BE49-F238E27FC236}">
                <a16:creationId xmlns="" xmlns:a16="http://schemas.microsoft.com/office/drawing/2014/main" id="{663CC9DE-998A-4CE0-9F7E-6227FE125B49}"/>
              </a:ext>
            </a:extLst>
          </p:cNvPr>
          <p:cNvSpPr>
            <a:spLocks noGrp="1"/>
          </p:cNvSpPr>
          <p:nvPr>
            <p:ph type="ftr" sz="quarter" idx="3"/>
          </p:nvPr>
        </p:nvSpPr>
        <p:spPr>
          <a:xfrm>
            <a:off x="1235540" y="6528816"/>
            <a:ext cx="5486400" cy="228600"/>
          </a:xfrm>
          <a:prstGeom prst="rect">
            <a:avLst/>
          </a:prstGeom>
        </p:spPr>
        <p:txBody>
          <a:bodyPr vert="horz" lIns="91440" tIns="45720" rIns="91440" bIns="45720" rtlCol="0" anchor="ctr"/>
          <a:lstStyle>
            <a:lvl1pPr algn="l">
              <a:defRPr sz="900">
                <a:solidFill>
                  <a:schemeClr val="tx2"/>
                </a:solidFill>
              </a:defRPr>
            </a:lvl1pPr>
          </a:lstStyle>
          <a:p>
            <a:r>
              <a:rPr lang="en-US" dirty="0"/>
              <a:t>Update Footer Text in Insert Tab's Header &amp; Footer [Title Case]</a:t>
            </a:r>
          </a:p>
        </p:txBody>
      </p:sp>
    </p:spTree>
    <p:extLst>
      <p:ext uri="{BB962C8B-B14F-4D97-AF65-F5344CB8AC3E}">
        <p14:creationId xmlns:p14="http://schemas.microsoft.com/office/powerpoint/2010/main" val="1897000810"/>
      </p:ext>
    </p:extLst>
  </p:cSld>
  <p:clrMapOvr>
    <a:masterClrMapping/>
  </p:clrMapOvr>
  <p:extLst mod="1">
    <p:ext uri="{DCECCB84-F9BA-43D5-87BE-67443E8EF086}">
      <p15:sldGuideLst xmlns="" xmlns:p15="http://schemas.microsoft.com/office/powerpoint/2012/main">
        <p15:guide id="1" orient="horz" pos="804" userDrawn="1">
          <p15:clr>
            <a:srgbClr val="FBAE40"/>
          </p15:clr>
        </p15:guide>
        <p15:guide id="2" orient="horz" pos="3772"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losing ">
    <p:spTree>
      <p:nvGrpSpPr>
        <p:cNvPr id="1" name=""/>
        <p:cNvGrpSpPr/>
        <p:nvPr/>
      </p:nvGrpSpPr>
      <p:grpSpPr>
        <a:xfrm>
          <a:off x="0" y="0"/>
          <a:ext cx="0" cy="0"/>
          <a:chOff x="0" y="0"/>
          <a:chExt cx="0" cy="0"/>
        </a:xfrm>
      </p:grpSpPr>
      <p:sp>
        <p:nvSpPr>
          <p:cNvPr id="22" name="Text Placeholder 2"/>
          <p:cNvSpPr>
            <a:spLocks noGrp="1"/>
          </p:cNvSpPr>
          <p:nvPr>
            <p:ph idx="1"/>
          </p:nvPr>
        </p:nvSpPr>
        <p:spPr>
          <a:xfrm>
            <a:off x="822960" y="3355848"/>
            <a:ext cx="6858000" cy="2632202"/>
          </a:xfrm>
          <a:prstGeom prst="rect">
            <a:avLst/>
          </a:prstGeom>
        </p:spPr>
        <p:txBody>
          <a:bodyPr vert="horz" lIns="91440" tIns="45720" rIns="91440" bIns="45720" rtlCol="0">
            <a:noAutofit/>
          </a:bodyPr>
          <a:lstStyle>
            <a:lvl1pPr>
              <a:spcBef>
                <a:spcPts val="0"/>
              </a:spcBef>
              <a:defRPr sz="1800"/>
            </a:lvl1pPr>
          </a:lstStyle>
          <a:p>
            <a:pPr lvl="0"/>
            <a:r>
              <a:rPr lang="en-US"/>
              <a:t>Edit Master text styles</a:t>
            </a:r>
          </a:p>
        </p:txBody>
      </p:sp>
      <p:sp>
        <p:nvSpPr>
          <p:cNvPr id="24" name="Slide Number Placeholder 5"/>
          <p:cNvSpPr>
            <a:spLocks noGrp="1"/>
          </p:cNvSpPr>
          <p:nvPr>
            <p:ph type="sldNum" sz="quarter" idx="4"/>
          </p:nvPr>
        </p:nvSpPr>
        <p:spPr>
          <a:xfrm>
            <a:off x="7827033" y="6528815"/>
            <a:ext cx="958613" cy="228600"/>
          </a:xfrm>
          <a:prstGeom prst="rect">
            <a:avLst/>
          </a:prstGeom>
        </p:spPr>
        <p:txBody>
          <a:bodyPr vert="horz" lIns="91440" tIns="45720" rIns="91440" bIns="45720" rtlCol="0" anchor="ctr"/>
          <a:lstStyle>
            <a:lvl1pPr algn="r">
              <a:defRPr sz="900" b="1">
                <a:solidFill>
                  <a:schemeClr val="tx2"/>
                </a:solidFill>
              </a:defRPr>
            </a:lvl1pPr>
          </a:lstStyle>
          <a:p>
            <a:fld id="{40BFEAB2-FD83-41F2-9787-AD5D1A1760CD}" type="slidenum">
              <a:rPr lang="en-US" smtClean="0"/>
              <a:pPr/>
              <a:t>‹#›</a:t>
            </a:fld>
            <a:endParaRPr lang="en-US" dirty="0"/>
          </a:p>
        </p:txBody>
      </p:sp>
      <p:sp>
        <p:nvSpPr>
          <p:cNvPr id="3" name="Picture Placeholder 2">
            <a:extLst>
              <a:ext uri="{FF2B5EF4-FFF2-40B4-BE49-F238E27FC236}">
                <a16:creationId xmlns="" xmlns:a16="http://schemas.microsoft.com/office/drawing/2014/main" id="{9994DF0F-078F-4C4A-810D-ABEE40A74563}"/>
              </a:ext>
            </a:extLst>
          </p:cNvPr>
          <p:cNvSpPr>
            <a:spLocks noGrp="1"/>
          </p:cNvSpPr>
          <p:nvPr>
            <p:ph type="pic" sz="quarter" idx="10"/>
          </p:nvPr>
        </p:nvSpPr>
        <p:spPr>
          <a:xfrm>
            <a:off x="353951" y="2163986"/>
            <a:ext cx="1069848" cy="1069848"/>
          </a:xfrm>
        </p:spPr>
        <p:txBody>
          <a:bodyPr/>
          <a:lstStyle/>
          <a:p>
            <a:r>
              <a:rPr lang="en-US"/>
              <a:t>Click icon to add picture</a:t>
            </a:r>
            <a:endParaRPr lang="en-US" dirty="0"/>
          </a:p>
        </p:txBody>
      </p:sp>
      <p:sp>
        <p:nvSpPr>
          <p:cNvPr id="26" name="Title 1">
            <a:extLst>
              <a:ext uri="{FF2B5EF4-FFF2-40B4-BE49-F238E27FC236}">
                <a16:creationId xmlns="" xmlns:a16="http://schemas.microsoft.com/office/drawing/2014/main" id="{C5DDFF34-02EA-D742-9BC0-FE557E673550}"/>
              </a:ext>
            </a:extLst>
          </p:cNvPr>
          <p:cNvSpPr>
            <a:spLocks noGrp="1"/>
          </p:cNvSpPr>
          <p:nvPr>
            <p:ph type="ctrTitle"/>
          </p:nvPr>
        </p:nvSpPr>
        <p:spPr>
          <a:xfrm>
            <a:off x="246888" y="1419046"/>
            <a:ext cx="3793501" cy="914400"/>
          </a:xfrm>
        </p:spPr>
        <p:txBody>
          <a:bodyPr anchor="t">
            <a:noAutofit/>
          </a:bodyPr>
          <a:lstStyle>
            <a:lvl1pPr algn="l">
              <a:lnSpc>
                <a:spcPct val="100000"/>
              </a:lnSpc>
              <a:defRPr sz="2400" b="1">
                <a:solidFill>
                  <a:schemeClr val="tx2"/>
                </a:solidFill>
              </a:defRPr>
            </a:lvl1pPr>
          </a:lstStyle>
          <a:p>
            <a:r>
              <a:rPr lang="en-US"/>
              <a:t>Click to edit Master title style</a:t>
            </a:r>
            <a:endParaRPr lang="en-US" dirty="0"/>
          </a:p>
        </p:txBody>
      </p:sp>
      <p:sp>
        <p:nvSpPr>
          <p:cNvPr id="12" name="Footer Placeholder 9">
            <a:extLst>
              <a:ext uri="{FF2B5EF4-FFF2-40B4-BE49-F238E27FC236}">
                <a16:creationId xmlns="" xmlns:a16="http://schemas.microsoft.com/office/drawing/2014/main" id="{D70A54C8-3BEB-479C-8132-ED850D718912}"/>
              </a:ext>
            </a:extLst>
          </p:cNvPr>
          <p:cNvSpPr txBox="1">
            <a:spLocks/>
          </p:cNvSpPr>
          <p:nvPr userDrawn="1"/>
        </p:nvSpPr>
        <p:spPr>
          <a:xfrm>
            <a:off x="367912" y="6528816"/>
            <a:ext cx="1554480" cy="2286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900" b="1" dirty="0">
                <a:solidFill>
                  <a:schemeClr val="tx2"/>
                </a:solidFill>
                <a:latin typeface="Arial" panose="020B0604020202020204" pitchFamily="34" charset="0"/>
                <a:cs typeface="Arial" panose="020B0604020202020204" pitchFamily="34" charset="0"/>
              </a:rPr>
              <a:t>McGraw-Hill   </a:t>
            </a:r>
            <a:r>
              <a:rPr lang="en-US" sz="900" b="1" spc="0" baseline="0" dirty="0">
                <a:solidFill>
                  <a:schemeClr val="tx2"/>
                </a:solidFill>
                <a:latin typeface="Arial" panose="020B0604020202020204" pitchFamily="34" charset="0"/>
                <a:cs typeface="Arial" panose="020B0604020202020204" pitchFamily="34" charset="0"/>
              </a:rPr>
              <a:t>|</a:t>
            </a:r>
            <a:endParaRPr lang="en-US" sz="900" dirty="0">
              <a:solidFill>
                <a:schemeClr val="tx2"/>
              </a:solidFill>
              <a:latin typeface="Arial" panose="020B0604020202020204" pitchFamily="34" charset="0"/>
              <a:cs typeface="Arial" panose="020B0604020202020204" pitchFamily="34" charset="0"/>
            </a:endParaRPr>
          </a:p>
        </p:txBody>
      </p:sp>
      <p:pic>
        <p:nvPicPr>
          <p:cNvPr id="13" name="Picture 12">
            <a:extLst>
              <a:ext uri="{FF2B5EF4-FFF2-40B4-BE49-F238E27FC236}">
                <a16:creationId xmlns="" xmlns:a16="http://schemas.microsoft.com/office/drawing/2014/main" id="{144CD1C8-B489-4F25-BF47-B0BC6065CF53}"/>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349617" y="328239"/>
            <a:ext cx="911679" cy="911679"/>
          </a:xfrm>
          <a:prstGeom prst="rect">
            <a:avLst/>
          </a:prstGeom>
        </p:spPr>
      </p:pic>
      <p:pic>
        <p:nvPicPr>
          <p:cNvPr id="14" name="Picture 13">
            <a:extLst>
              <a:ext uri="{FF2B5EF4-FFF2-40B4-BE49-F238E27FC236}">
                <a16:creationId xmlns="" xmlns:a16="http://schemas.microsoft.com/office/drawing/2014/main" id="{06852B0C-8397-4528-A540-DECD1AFBFF47}"/>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5167734" y="472527"/>
            <a:ext cx="3587614" cy="189801"/>
          </a:xfrm>
          <a:prstGeom prst="rect">
            <a:avLst/>
          </a:prstGeom>
        </p:spPr>
      </p:pic>
      <p:sp>
        <p:nvSpPr>
          <p:cNvPr id="15" name="Footer Placeholder 4">
            <a:extLst>
              <a:ext uri="{FF2B5EF4-FFF2-40B4-BE49-F238E27FC236}">
                <a16:creationId xmlns="" xmlns:a16="http://schemas.microsoft.com/office/drawing/2014/main" id="{468047D7-62BE-4F0D-946F-293638AAFCD9}"/>
              </a:ext>
            </a:extLst>
          </p:cNvPr>
          <p:cNvSpPr>
            <a:spLocks noGrp="1"/>
          </p:cNvSpPr>
          <p:nvPr>
            <p:ph type="ftr" sz="quarter" idx="3"/>
          </p:nvPr>
        </p:nvSpPr>
        <p:spPr>
          <a:xfrm>
            <a:off x="1235540" y="6528816"/>
            <a:ext cx="5486400" cy="228600"/>
          </a:xfrm>
          <a:prstGeom prst="rect">
            <a:avLst/>
          </a:prstGeom>
        </p:spPr>
        <p:txBody>
          <a:bodyPr vert="horz" lIns="91440" tIns="45720" rIns="91440" bIns="45720" rtlCol="0" anchor="ctr"/>
          <a:lstStyle>
            <a:lvl1pPr algn="l">
              <a:defRPr sz="900">
                <a:solidFill>
                  <a:schemeClr val="tx2"/>
                </a:solidFill>
              </a:defRPr>
            </a:lvl1pPr>
          </a:lstStyle>
          <a:p>
            <a:r>
              <a:rPr lang="en-US" dirty="0"/>
              <a:t>Update Footer Text in Insert Tab's Header &amp; Footer [Title Case]</a:t>
            </a:r>
          </a:p>
        </p:txBody>
      </p:sp>
    </p:spTree>
    <p:extLst>
      <p:ext uri="{BB962C8B-B14F-4D97-AF65-F5344CB8AC3E}">
        <p14:creationId xmlns:p14="http://schemas.microsoft.com/office/powerpoint/2010/main" val="3022642071"/>
      </p:ext>
    </p:extLst>
  </p:cSld>
  <p:clrMapOvr>
    <a:masterClrMapping/>
  </p:clrMapOvr>
  <p:extLst mod="1">
    <p:ext uri="{DCECCB84-F9BA-43D5-87BE-67443E8EF086}">
      <p15:sldGuideLst xmlns="" xmlns:p15="http://schemas.microsoft.com/office/powerpoint/2012/main">
        <p15:guide id="1" orient="horz" pos="957">
          <p15:clr>
            <a:srgbClr val="FBAE40"/>
          </p15:clr>
        </p15:guide>
        <p15:guide id="2" orient="horz" pos="206">
          <p15:clr>
            <a:srgbClr val="FBAE40"/>
          </p15:clr>
        </p15:guide>
        <p15:guide id="3" orient="horz" pos="3772"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Instructionsl Slide">
    <p:spTree>
      <p:nvGrpSpPr>
        <p:cNvPr id="1" name=""/>
        <p:cNvGrpSpPr/>
        <p:nvPr/>
      </p:nvGrpSpPr>
      <p:grpSpPr>
        <a:xfrm>
          <a:off x="0" y="0"/>
          <a:ext cx="0" cy="0"/>
          <a:chOff x="0" y="0"/>
          <a:chExt cx="0" cy="0"/>
        </a:xfrm>
      </p:grpSpPr>
      <p:sp>
        <p:nvSpPr>
          <p:cNvPr id="24" name="Slide Number Placeholder 5"/>
          <p:cNvSpPr>
            <a:spLocks noGrp="1"/>
          </p:cNvSpPr>
          <p:nvPr>
            <p:ph type="sldNum" sz="quarter" idx="4"/>
          </p:nvPr>
        </p:nvSpPr>
        <p:spPr>
          <a:xfrm>
            <a:off x="7827033" y="6528815"/>
            <a:ext cx="958613" cy="228600"/>
          </a:xfrm>
          <a:prstGeom prst="rect">
            <a:avLst/>
          </a:prstGeom>
        </p:spPr>
        <p:txBody>
          <a:bodyPr vert="horz" lIns="91440" tIns="45720" rIns="91440" bIns="45720" rtlCol="0" anchor="ctr"/>
          <a:lstStyle>
            <a:lvl1pPr algn="r">
              <a:defRPr sz="900" b="1">
                <a:solidFill>
                  <a:schemeClr val="tx2"/>
                </a:solidFill>
              </a:defRPr>
            </a:lvl1pPr>
          </a:lstStyle>
          <a:p>
            <a:fld id="{40BFEAB2-FD83-41F2-9787-AD5D1A1760CD}" type="slidenum">
              <a:rPr lang="en-US" smtClean="0"/>
              <a:pPr/>
              <a:t>‹#›</a:t>
            </a:fld>
            <a:endParaRPr lang="en-US" dirty="0"/>
          </a:p>
        </p:txBody>
      </p:sp>
      <p:sp>
        <p:nvSpPr>
          <p:cNvPr id="3" name="Content Placeholder 2"/>
          <p:cNvSpPr>
            <a:spLocks noGrp="1"/>
          </p:cNvSpPr>
          <p:nvPr>
            <p:ph sz="quarter" idx="10"/>
          </p:nvPr>
        </p:nvSpPr>
        <p:spPr>
          <a:xfrm>
            <a:off x="356616" y="1371600"/>
            <a:ext cx="8534400" cy="4616450"/>
          </a:xfrm>
        </p:spPr>
        <p:txBody>
          <a:bodyPr/>
          <a:lstStyle/>
          <a:p>
            <a:pPr lvl="0"/>
            <a:r>
              <a:rPr lang="en-US"/>
              <a:t>Edit Master text styles</a:t>
            </a:r>
          </a:p>
          <a:p>
            <a:pPr lvl="1"/>
            <a:r>
              <a:rPr lang="en-US"/>
              <a:t>Second level</a:t>
            </a:r>
          </a:p>
          <a:p>
            <a:pPr lvl="2"/>
            <a:r>
              <a:rPr lang="en-US"/>
              <a:t>Third level</a:t>
            </a:r>
          </a:p>
        </p:txBody>
      </p:sp>
      <p:sp>
        <p:nvSpPr>
          <p:cNvPr id="10" name="Title 1"/>
          <p:cNvSpPr>
            <a:spLocks noGrp="1"/>
          </p:cNvSpPr>
          <p:nvPr>
            <p:ph type="title"/>
          </p:nvPr>
        </p:nvSpPr>
        <p:spPr>
          <a:xfrm>
            <a:off x="1472185" y="274321"/>
            <a:ext cx="7430276" cy="822960"/>
          </a:xfrm>
        </p:spPr>
        <p:txBody>
          <a:bodyPr/>
          <a:lstStyle>
            <a:lvl1pPr>
              <a:defRPr>
                <a:solidFill>
                  <a:schemeClr val="tx2"/>
                </a:solidFill>
              </a:defRPr>
            </a:lvl1pPr>
          </a:lstStyle>
          <a:p>
            <a:r>
              <a:rPr lang="en-US"/>
              <a:t>Click to edit Master title style</a:t>
            </a:r>
            <a:endParaRPr lang="en-US" dirty="0"/>
          </a:p>
        </p:txBody>
      </p:sp>
      <p:sp>
        <p:nvSpPr>
          <p:cNvPr id="9" name="Footer Placeholder 9">
            <a:extLst>
              <a:ext uri="{FF2B5EF4-FFF2-40B4-BE49-F238E27FC236}">
                <a16:creationId xmlns="" xmlns:a16="http://schemas.microsoft.com/office/drawing/2014/main" id="{ABEF75F3-1711-489F-A08C-9328DE9AC7F2}"/>
              </a:ext>
            </a:extLst>
          </p:cNvPr>
          <p:cNvSpPr txBox="1">
            <a:spLocks/>
          </p:cNvSpPr>
          <p:nvPr userDrawn="1"/>
        </p:nvSpPr>
        <p:spPr>
          <a:xfrm>
            <a:off x="367912" y="6528816"/>
            <a:ext cx="1554480" cy="2286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900" b="1" dirty="0">
                <a:solidFill>
                  <a:schemeClr val="tx2"/>
                </a:solidFill>
                <a:latin typeface="Arial" panose="020B0604020202020204" pitchFamily="34" charset="0"/>
                <a:cs typeface="Arial" panose="020B0604020202020204" pitchFamily="34" charset="0"/>
              </a:rPr>
              <a:t>McGraw-Hill   </a:t>
            </a:r>
            <a:r>
              <a:rPr lang="en-US" sz="900" b="1" spc="0" baseline="0" dirty="0">
                <a:solidFill>
                  <a:schemeClr val="tx2"/>
                </a:solidFill>
                <a:latin typeface="Arial" panose="020B0604020202020204" pitchFamily="34" charset="0"/>
                <a:cs typeface="Arial" panose="020B0604020202020204" pitchFamily="34" charset="0"/>
              </a:rPr>
              <a:t>|</a:t>
            </a:r>
            <a:endParaRPr lang="en-US" sz="900" dirty="0">
              <a:solidFill>
                <a:schemeClr val="tx2"/>
              </a:solidFill>
              <a:latin typeface="Arial" panose="020B0604020202020204" pitchFamily="34" charset="0"/>
              <a:cs typeface="Arial" panose="020B0604020202020204" pitchFamily="34" charset="0"/>
            </a:endParaRPr>
          </a:p>
        </p:txBody>
      </p:sp>
      <p:pic>
        <p:nvPicPr>
          <p:cNvPr id="11" name="Picture 10">
            <a:extLst>
              <a:ext uri="{FF2B5EF4-FFF2-40B4-BE49-F238E27FC236}">
                <a16:creationId xmlns="" xmlns:a16="http://schemas.microsoft.com/office/drawing/2014/main" id="{63FE81A5-2073-4945-BB5B-812F9353FEBC}"/>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349617" y="328239"/>
            <a:ext cx="911679" cy="911679"/>
          </a:xfrm>
          <a:prstGeom prst="rect">
            <a:avLst/>
          </a:prstGeom>
        </p:spPr>
      </p:pic>
      <p:sp>
        <p:nvSpPr>
          <p:cNvPr id="13" name="Footer Placeholder 4">
            <a:extLst>
              <a:ext uri="{FF2B5EF4-FFF2-40B4-BE49-F238E27FC236}">
                <a16:creationId xmlns="" xmlns:a16="http://schemas.microsoft.com/office/drawing/2014/main" id="{C216BB23-582F-4B13-8CFC-A600617B3D7C}"/>
              </a:ext>
            </a:extLst>
          </p:cNvPr>
          <p:cNvSpPr>
            <a:spLocks noGrp="1"/>
          </p:cNvSpPr>
          <p:nvPr>
            <p:ph type="ftr" sz="quarter" idx="3"/>
          </p:nvPr>
        </p:nvSpPr>
        <p:spPr>
          <a:xfrm>
            <a:off x="1235540" y="6528816"/>
            <a:ext cx="5486400" cy="228600"/>
          </a:xfrm>
          <a:prstGeom prst="rect">
            <a:avLst/>
          </a:prstGeom>
        </p:spPr>
        <p:txBody>
          <a:bodyPr vert="horz" lIns="91440" tIns="45720" rIns="91440" bIns="45720" rtlCol="0" anchor="ctr"/>
          <a:lstStyle>
            <a:lvl1pPr algn="l">
              <a:defRPr sz="900">
                <a:solidFill>
                  <a:schemeClr val="tx2"/>
                </a:solidFill>
              </a:defRPr>
            </a:lvl1pPr>
          </a:lstStyle>
          <a:p>
            <a:r>
              <a:rPr lang="en-US" dirty="0"/>
              <a:t>Update Footer Text in Insert Tab's Header &amp; Footer [Title Case]</a:t>
            </a:r>
          </a:p>
        </p:txBody>
      </p:sp>
    </p:spTree>
    <p:extLst>
      <p:ext uri="{BB962C8B-B14F-4D97-AF65-F5344CB8AC3E}">
        <p14:creationId xmlns:p14="http://schemas.microsoft.com/office/powerpoint/2010/main" val="782730963"/>
      </p:ext>
    </p:extLst>
  </p:cSld>
  <p:clrMapOvr>
    <a:masterClrMapping/>
  </p:clrMapOvr>
  <p:extLst mod="1">
    <p:ext uri="{DCECCB84-F9BA-43D5-87BE-67443E8EF086}">
      <p15:sldGuideLst xmlns="" xmlns:p15="http://schemas.microsoft.com/office/powerpoint/2012/main">
        <p15:guide id="0" orient="horz" pos="206" userDrawn="1">
          <p15:clr>
            <a:srgbClr val="FBAE40"/>
          </p15:clr>
        </p15:guide>
        <p15:guide id="2" orient="horz" pos="3772"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Title Slide Photo">
    <p:spTree>
      <p:nvGrpSpPr>
        <p:cNvPr id="1" name=""/>
        <p:cNvGrpSpPr/>
        <p:nvPr/>
      </p:nvGrpSpPr>
      <p:grpSpPr>
        <a:xfrm>
          <a:off x="0" y="0"/>
          <a:ext cx="0" cy="0"/>
          <a:chOff x="0" y="0"/>
          <a:chExt cx="0" cy="0"/>
        </a:xfrm>
      </p:grpSpPr>
      <p:pic>
        <p:nvPicPr>
          <p:cNvPr id="17" name="Picture 16">
            <a:extLst>
              <a:ext uri="{FF2B5EF4-FFF2-40B4-BE49-F238E27FC236}">
                <a16:creationId xmlns="" xmlns:a16="http://schemas.microsoft.com/office/drawing/2014/main" id="{5C0C4BDB-A03D-4245-B68D-139B6936858A}"/>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t="39486" r="23740"/>
          <a:stretch/>
        </p:blipFill>
        <p:spPr>
          <a:xfrm>
            <a:off x="-13645" y="1524000"/>
            <a:ext cx="9157646" cy="4845007"/>
          </a:xfrm>
          <a:prstGeom prst="rect">
            <a:avLst/>
          </a:prstGeom>
        </p:spPr>
      </p:pic>
      <p:cxnSp>
        <p:nvCxnSpPr>
          <p:cNvPr id="9" name="Straight Connector 8">
            <a:extLst>
              <a:ext uri="{FF2B5EF4-FFF2-40B4-BE49-F238E27FC236}">
                <a16:creationId xmlns="" xmlns:a16="http://schemas.microsoft.com/office/drawing/2014/main" id="{EC86C884-D766-9149-B40E-B86A943DE6D1}"/>
              </a:ext>
            </a:extLst>
          </p:cNvPr>
          <p:cNvCxnSpPr>
            <a:cxnSpLocks/>
          </p:cNvCxnSpPr>
          <p:nvPr userDrawn="1"/>
        </p:nvCxnSpPr>
        <p:spPr>
          <a:xfrm>
            <a:off x="713232" y="4919472"/>
            <a:ext cx="2532888" cy="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grpSp>
        <p:nvGrpSpPr>
          <p:cNvPr id="35" name="Group 34">
            <a:extLst>
              <a:ext uri="{FF2B5EF4-FFF2-40B4-BE49-F238E27FC236}">
                <a16:creationId xmlns="" xmlns:a16="http://schemas.microsoft.com/office/drawing/2014/main" id="{DCD42FAE-26E3-4DE5-BC8F-C630755CABB5}"/>
              </a:ext>
            </a:extLst>
          </p:cNvPr>
          <p:cNvGrpSpPr/>
          <p:nvPr userDrawn="1"/>
        </p:nvGrpSpPr>
        <p:grpSpPr>
          <a:xfrm>
            <a:off x="331115" y="2099014"/>
            <a:ext cx="3863458" cy="3863458"/>
            <a:chOff x="331115" y="2099014"/>
            <a:chExt cx="3863458" cy="3863458"/>
          </a:xfrm>
        </p:grpSpPr>
        <p:sp>
          <p:nvSpPr>
            <p:cNvPr id="36" name="Rectangle 35">
              <a:extLst>
                <a:ext uri="{FF2B5EF4-FFF2-40B4-BE49-F238E27FC236}">
                  <a16:creationId xmlns="" xmlns:a16="http://schemas.microsoft.com/office/drawing/2014/main" id="{BC05BDC1-9FD2-487F-96D3-99A60DFF2DF9}"/>
                </a:ext>
              </a:extLst>
            </p:cNvPr>
            <p:cNvSpPr/>
            <p:nvPr userDrawn="1"/>
          </p:nvSpPr>
          <p:spPr>
            <a:xfrm>
              <a:off x="331115" y="2099014"/>
              <a:ext cx="3863458" cy="3863458"/>
            </a:xfrm>
            <a:prstGeom prst="rect">
              <a:avLst/>
            </a:prstGeom>
            <a:solidFill>
              <a:srgbClr val="720F1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37" name="Rectangle 36">
              <a:extLst>
                <a:ext uri="{FF2B5EF4-FFF2-40B4-BE49-F238E27FC236}">
                  <a16:creationId xmlns="" xmlns:a16="http://schemas.microsoft.com/office/drawing/2014/main" id="{3B6C85AF-40BF-481F-B230-2EC2FE116ADE}"/>
                </a:ext>
              </a:extLst>
            </p:cNvPr>
            <p:cNvSpPr/>
            <p:nvPr userDrawn="1"/>
          </p:nvSpPr>
          <p:spPr>
            <a:xfrm>
              <a:off x="467612" y="2368353"/>
              <a:ext cx="3457621" cy="3457621"/>
            </a:xfrm>
            <a:prstGeom prst="rect">
              <a:avLst/>
            </a:prstGeom>
            <a:solidFill>
              <a:srgbClr val="9F224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38" name="Rectangle 37">
              <a:extLst>
                <a:ext uri="{FF2B5EF4-FFF2-40B4-BE49-F238E27FC236}">
                  <a16:creationId xmlns="" xmlns:a16="http://schemas.microsoft.com/office/drawing/2014/main" id="{19C82988-802C-4FB8-98AD-D2FC0A223CD6}"/>
                </a:ext>
              </a:extLst>
            </p:cNvPr>
            <p:cNvSpPr/>
            <p:nvPr userDrawn="1"/>
          </p:nvSpPr>
          <p:spPr>
            <a:xfrm>
              <a:off x="599258" y="2898475"/>
              <a:ext cx="2793799" cy="2792652"/>
            </a:xfrm>
            <a:prstGeom prst="rect">
              <a:avLst/>
            </a:prstGeom>
            <a:solidFill>
              <a:srgbClr val="E21A23"/>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cxnSp>
          <p:nvCxnSpPr>
            <p:cNvPr id="39" name="Straight Connector 38">
              <a:extLst>
                <a:ext uri="{FF2B5EF4-FFF2-40B4-BE49-F238E27FC236}">
                  <a16:creationId xmlns="" xmlns:a16="http://schemas.microsoft.com/office/drawing/2014/main" id="{50748757-6631-4B8F-B2B2-0A5D2A24C956}"/>
                </a:ext>
              </a:extLst>
            </p:cNvPr>
            <p:cNvCxnSpPr>
              <a:cxnSpLocks/>
            </p:cNvCxnSpPr>
            <p:nvPr userDrawn="1"/>
          </p:nvCxnSpPr>
          <p:spPr>
            <a:xfrm>
              <a:off x="714836" y="4918845"/>
              <a:ext cx="2531383" cy="0"/>
            </a:xfrm>
            <a:prstGeom prst="line">
              <a:avLst/>
            </a:prstGeom>
            <a:ln w="12700"/>
          </p:spPr>
          <p:style>
            <a:lnRef idx="1">
              <a:schemeClr val="accent1"/>
            </a:lnRef>
            <a:fillRef idx="0">
              <a:schemeClr val="accent1"/>
            </a:fillRef>
            <a:effectRef idx="0">
              <a:schemeClr val="accent1"/>
            </a:effectRef>
            <a:fontRef idx="minor">
              <a:schemeClr val="tx1"/>
            </a:fontRef>
          </p:style>
        </p:cxnSp>
      </p:grpSp>
      <p:sp>
        <p:nvSpPr>
          <p:cNvPr id="40" name="Title 1">
            <a:extLst>
              <a:ext uri="{FF2B5EF4-FFF2-40B4-BE49-F238E27FC236}">
                <a16:creationId xmlns="" xmlns:a16="http://schemas.microsoft.com/office/drawing/2014/main" id="{DB33C924-3FD6-46F3-8F4D-D93347665641}"/>
              </a:ext>
            </a:extLst>
          </p:cNvPr>
          <p:cNvSpPr>
            <a:spLocks noGrp="1"/>
          </p:cNvSpPr>
          <p:nvPr>
            <p:ph type="ctrTitle"/>
          </p:nvPr>
        </p:nvSpPr>
        <p:spPr>
          <a:xfrm>
            <a:off x="621792" y="3008376"/>
            <a:ext cx="2788920" cy="1289304"/>
          </a:xfrm>
        </p:spPr>
        <p:txBody>
          <a:bodyPr anchor="t">
            <a:noAutofit/>
          </a:bodyPr>
          <a:lstStyle>
            <a:lvl1pPr algn="l">
              <a:lnSpc>
                <a:spcPct val="100000"/>
              </a:lnSpc>
              <a:defRPr sz="2600" b="1">
                <a:solidFill>
                  <a:srgbClr val="FFB600"/>
                </a:solidFill>
              </a:defRPr>
            </a:lvl1pPr>
          </a:lstStyle>
          <a:p>
            <a:r>
              <a:rPr lang="en-US"/>
              <a:t>Click to edit Master title style</a:t>
            </a:r>
            <a:endParaRPr lang="en-US" dirty="0"/>
          </a:p>
        </p:txBody>
      </p:sp>
      <p:sp>
        <p:nvSpPr>
          <p:cNvPr id="41" name="Subtitle 2">
            <a:extLst>
              <a:ext uri="{FF2B5EF4-FFF2-40B4-BE49-F238E27FC236}">
                <a16:creationId xmlns="" xmlns:a16="http://schemas.microsoft.com/office/drawing/2014/main" id="{AFDF1C8C-EF32-4F80-8B3B-9EDA8D988F24}"/>
              </a:ext>
            </a:extLst>
          </p:cNvPr>
          <p:cNvSpPr>
            <a:spLocks noGrp="1"/>
          </p:cNvSpPr>
          <p:nvPr>
            <p:ph type="subTitle" idx="1"/>
          </p:nvPr>
        </p:nvSpPr>
        <p:spPr>
          <a:xfrm>
            <a:off x="621792" y="4261104"/>
            <a:ext cx="2788920" cy="457200"/>
          </a:xfrm>
        </p:spPr>
        <p:txBody>
          <a:bodyPr/>
          <a:lstStyle>
            <a:lvl1pPr marL="0" indent="0" algn="l">
              <a:buNone/>
              <a:defRPr sz="1800" b="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2" name="Text Placeholder 32">
            <a:extLst>
              <a:ext uri="{FF2B5EF4-FFF2-40B4-BE49-F238E27FC236}">
                <a16:creationId xmlns="" xmlns:a16="http://schemas.microsoft.com/office/drawing/2014/main" id="{88D52AD4-24DE-462D-AACA-5C2FA46AAB19}"/>
              </a:ext>
            </a:extLst>
          </p:cNvPr>
          <p:cNvSpPr>
            <a:spLocks noGrp="1"/>
          </p:cNvSpPr>
          <p:nvPr>
            <p:ph type="body" sz="quarter" idx="10"/>
          </p:nvPr>
        </p:nvSpPr>
        <p:spPr>
          <a:xfrm>
            <a:off x="621792" y="5093208"/>
            <a:ext cx="2788920" cy="576185"/>
          </a:xfrm>
        </p:spPr>
        <p:txBody>
          <a:bodyPr/>
          <a:lstStyle>
            <a:lvl1pPr>
              <a:spcBef>
                <a:spcPts val="0"/>
              </a:spcBef>
              <a:defRPr sz="1200" b="1">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a:t>Edit Master text styles</a:t>
            </a:r>
          </a:p>
        </p:txBody>
      </p:sp>
      <p:cxnSp>
        <p:nvCxnSpPr>
          <p:cNvPr id="14" name="Straight Connector 13">
            <a:extLst>
              <a:ext uri="{FF2B5EF4-FFF2-40B4-BE49-F238E27FC236}">
                <a16:creationId xmlns="" xmlns:a16="http://schemas.microsoft.com/office/drawing/2014/main" id="{9D86DC85-02AF-42BC-85AD-A7AA80CB2076}"/>
              </a:ext>
            </a:extLst>
          </p:cNvPr>
          <p:cNvCxnSpPr>
            <a:cxnSpLocks/>
          </p:cNvCxnSpPr>
          <p:nvPr userDrawn="1"/>
        </p:nvCxnSpPr>
        <p:spPr>
          <a:xfrm>
            <a:off x="714711" y="4913464"/>
            <a:ext cx="2532888"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18" name="Picture 17">
            <a:extLst>
              <a:ext uri="{FF2B5EF4-FFF2-40B4-BE49-F238E27FC236}">
                <a16:creationId xmlns="" xmlns:a16="http://schemas.microsoft.com/office/drawing/2014/main" id="{F0168EFA-D6C2-4F7E-B228-815598EC2B28}"/>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349617" y="328239"/>
            <a:ext cx="911679" cy="911679"/>
          </a:xfrm>
          <a:prstGeom prst="rect">
            <a:avLst/>
          </a:prstGeom>
        </p:spPr>
      </p:pic>
      <p:pic>
        <p:nvPicPr>
          <p:cNvPr id="19" name="Picture 18">
            <a:extLst>
              <a:ext uri="{FF2B5EF4-FFF2-40B4-BE49-F238E27FC236}">
                <a16:creationId xmlns="" xmlns:a16="http://schemas.microsoft.com/office/drawing/2014/main" id="{E111D669-74A6-4F41-BFAC-F4CB24AEC38C}"/>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5167734" y="472527"/>
            <a:ext cx="3587614" cy="189801"/>
          </a:xfrm>
          <a:prstGeom prst="rect">
            <a:avLst/>
          </a:prstGeom>
        </p:spPr>
      </p:pic>
    </p:spTree>
    <p:extLst>
      <p:ext uri="{BB962C8B-B14F-4D97-AF65-F5344CB8AC3E}">
        <p14:creationId xmlns:p14="http://schemas.microsoft.com/office/powerpoint/2010/main" val="450837024"/>
      </p:ext>
    </p:extLst>
  </p:cSld>
  <p:clrMapOvr>
    <a:masterClrMapping/>
  </p:clrMapOvr>
  <p:extLst mod="1">
    <p:ext uri="{DCECCB84-F9BA-43D5-87BE-67443E8EF086}">
      <p15:sldGuideLst xmlns="" xmlns:p15="http://schemas.microsoft.com/office/powerpoint/2012/main">
        <p15:guide id="1" orient="horz" pos="957">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Graphic">
    <p:spTree>
      <p:nvGrpSpPr>
        <p:cNvPr id="1" name=""/>
        <p:cNvGrpSpPr/>
        <p:nvPr/>
      </p:nvGrpSpPr>
      <p:grpSpPr>
        <a:xfrm>
          <a:off x="0" y="0"/>
          <a:ext cx="0" cy="0"/>
          <a:chOff x="0" y="0"/>
          <a:chExt cx="0" cy="0"/>
        </a:xfrm>
      </p:grpSpPr>
      <p:grpSp>
        <p:nvGrpSpPr>
          <p:cNvPr id="20" name="Group 19"/>
          <p:cNvGrpSpPr/>
          <p:nvPr userDrawn="1"/>
        </p:nvGrpSpPr>
        <p:grpSpPr>
          <a:xfrm>
            <a:off x="0" y="1521567"/>
            <a:ext cx="9144000" cy="4846438"/>
            <a:chOff x="0" y="1521567"/>
            <a:chExt cx="9144000" cy="4846438"/>
          </a:xfrm>
        </p:grpSpPr>
        <p:sp>
          <p:nvSpPr>
            <p:cNvPr id="11" name="Rectangle 10">
              <a:extLst>
                <a:ext uri="{FF2B5EF4-FFF2-40B4-BE49-F238E27FC236}">
                  <a16:creationId xmlns="" xmlns:a16="http://schemas.microsoft.com/office/drawing/2014/main" id="{23FD8DC8-1EF1-6B48-9F31-D9D254F85818}"/>
                </a:ext>
              </a:extLst>
            </p:cNvPr>
            <p:cNvSpPr/>
            <p:nvPr userDrawn="1"/>
          </p:nvSpPr>
          <p:spPr>
            <a:xfrm>
              <a:off x="0" y="1521567"/>
              <a:ext cx="9144000" cy="4846438"/>
            </a:xfrm>
            <a:prstGeom prst="rect">
              <a:avLst/>
            </a:prstGeom>
            <a:solidFill>
              <a:srgbClr val="720F1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12" name="Rectangle 11">
              <a:extLst>
                <a:ext uri="{FF2B5EF4-FFF2-40B4-BE49-F238E27FC236}">
                  <a16:creationId xmlns="" xmlns:a16="http://schemas.microsoft.com/office/drawing/2014/main" id="{9500492E-5EBE-C745-8EEE-F17D4BB4582E}"/>
                </a:ext>
              </a:extLst>
            </p:cNvPr>
            <p:cNvSpPr/>
            <p:nvPr userDrawn="1"/>
          </p:nvSpPr>
          <p:spPr>
            <a:xfrm>
              <a:off x="185629" y="2001422"/>
              <a:ext cx="8493233" cy="4166364"/>
            </a:xfrm>
            <a:prstGeom prst="rect">
              <a:avLst/>
            </a:prstGeom>
            <a:solidFill>
              <a:srgbClr val="9F224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13" name="Rectangle 12">
              <a:extLst>
                <a:ext uri="{FF2B5EF4-FFF2-40B4-BE49-F238E27FC236}">
                  <a16:creationId xmlns="" xmlns:a16="http://schemas.microsoft.com/office/drawing/2014/main" id="{6D976C39-0B94-D44F-9108-A52DD0916B5A}"/>
                </a:ext>
              </a:extLst>
            </p:cNvPr>
            <p:cNvSpPr/>
            <p:nvPr userDrawn="1"/>
          </p:nvSpPr>
          <p:spPr>
            <a:xfrm>
              <a:off x="364385" y="2475809"/>
              <a:ext cx="7858340" cy="3513221"/>
            </a:xfrm>
            <a:prstGeom prst="rect">
              <a:avLst/>
            </a:prstGeom>
            <a:solidFill>
              <a:srgbClr val="E21A23"/>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grpSp>
      <p:sp>
        <p:nvSpPr>
          <p:cNvPr id="2" name="Title 1"/>
          <p:cNvSpPr>
            <a:spLocks noGrp="1"/>
          </p:cNvSpPr>
          <p:nvPr userDrawn="1">
            <p:ph type="ctrTitle"/>
          </p:nvPr>
        </p:nvSpPr>
        <p:spPr>
          <a:xfrm>
            <a:off x="777240" y="2985555"/>
            <a:ext cx="6521640" cy="873214"/>
          </a:xfrm>
        </p:spPr>
        <p:txBody>
          <a:bodyPr anchor="t">
            <a:noAutofit/>
          </a:bodyPr>
          <a:lstStyle>
            <a:lvl1pPr algn="l">
              <a:lnSpc>
                <a:spcPct val="100000"/>
              </a:lnSpc>
              <a:defRPr sz="2600" b="1">
                <a:solidFill>
                  <a:schemeClr val="accent2"/>
                </a:solidFill>
              </a:defRPr>
            </a:lvl1pPr>
          </a:lstStyle>
          <a:p>
            <a:r>
              <a:rPr lang="en-US"/>
              <a:t>Click to edit Master title style</a:t>
            </a:r>
            <a:endParaRPr lang="en-US" dirty="0"/>
          </a:p>
        </p:txBody>
      </p:sp>
      <p:sp>
        <p:nvSpPr>
          <p:cNvPr id="3" name="Subtitle 2"/>
          <p:cNvSpPr>
            <a:spLocks noGrp="1"/>
          </p:cNvSpPr>
          <p:nvPr>
            <p:ph type="subTitle" idx="1"/>
          </p:nvPr>
        </p:nvSpPr>
        <p:spPr>
          <a:xfrm>
            <a:off x="782058" y="3986784"/>
            <a:ext cx="4297680" cy="517585"/>
          </a:xfrm>
        </p:spPr>
        <p:txBody>
          <a:bodyPr/>
          <a:lstStyle>
            <a:lvl1pPr marL="0" indent="0" algn="l">
              <a:buNone/>
              <a:defRPr sz="1800" b="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cxnSp>
        <p:nvCxnSpPr>
          <p:cNvPr id="21" name="Straight Connector 20">
            <a:extLst>
              <a:ext uri="{FF2B5EF4-FFF2-40B4-BE49-F238E27FC236}">
                <a16:creationId xmlns="" xmlns:a16="http://schemas.microsoft.com/office/drawing/2014/main" id="{EC86C884-D766-9149-B40E-B86A943DE6D1}"/>
              </a:ext>
            </a:extLst>
          </p:cNvPr>
          <p:cNvCxnSpPr>
            <a:cxnSpLocks/>
          </p:cNvCxnSpPr>
          <p:nvPr userDrawn="1"/>
        </p:nvCxnSpPr>
        <p:spPr>
          <a:xfrm>
            <a:off x="867202" y="4650037"/>
            <a:ext cx="3574789"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3" name="Text Placeholder 32"/>
          <p:cNvSpPr>
            <a:spLocks noGrp="1"/>
          </p:cNvSpPr>
          <p:nvPr>
            <p:ph type="body" sz="quarter" idx="10"/>
          </p:nvPr>
        </p:nvSpPr>
        <p:spPr>
          <a:xfrm>
            <a:off x="777240" y="4718304"/>
            <a:ext cx="4443413" cy="576185"/>
          </a:xfrm>
        </p:spPr>
        <p:txBody>
          <a:bodyPr/>
          <a:lstStyle>
            <a:lvl1pPr>
              <a:spcBef>
                <a:spcPts val="0"/>
              </a:spcBef>
              <a:defRPr sz="16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a:t>Edit Master text styles</a:t>
            </a:r>
          </a:p>
        </p:txBody>
      </p:sp>
      <p:pic>
        <p:nvPicPr>
          <p:cNvPr id="15" name="Picture 14">
            <a:extLst>
              <a:ext uri="{FF2B5EF4-FFF2-40B4-BE49-F238E27FC236}">
                <a16:creationId xmlns="" xmlns:a16="http://schemas.microsoft.com/office/drawing/2014/main" id="{F99EC3BB-4571-47EE-A5F0-E16F7B4F295F}"/>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349617" y="328239"/>
            <a:ext cx="911679" cy="911679"/>
          </a:xfrm>
          <a:prstGeom prst="rect">
            <a:avLst/>
          </a:prstGeom>
        </p:spPr>
      </p:pic>
      <p:pic>
        <p:nvPicPr>
          <p:cNvPr id="17" name="Picture 16">
            <a:extLst>
              <a:ext uri="{FF2B5EF4-FFF2-40B4-BE49-F238E27FC236}">
                <a16:creationId xmlns="" xmlns:a16="http://schemas.microsoft.com/office/drawing/2014/main" id="{853D62D0-94AB-439B-AC37-064E8506720D}"/>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5167734" y="472527"/>
            <a:ext cx="3587614" cy="189801"/>
          </a:xfrm>
          <a:prstGeom prst="rect">
            <a:avLst/>
          </a:prstGeom>
        </p:spPr>
      </p:pic>
    </p:spTree>
    <p:extLst>
      <p:ext uri="{BB962C8B-B14F-4D97-AF65-F5344CB8AC3E}">
        <p14:creationId xmlns:p14="http://schemas.microsoft.com/office/powerpoint/2010/main" val="2747360813"/>
      </p:ext>
    </p:extLst>
  </p:cSld>
  <p:clrMapOvr>
    <a:masterClrMapping/>
  </p:clrMapOvr>
  <p:extLst mod="1">
    <p:ext uri="{DCECCB84-F9BA-43D5-87BE-67443E8EF086}">
      <p15:sldGuideLst xmlns="" xmlns:p15="http://schemas.microsoft.com/office/powerpoint/2012/main">
        <p15:guide id="1" orient="horz" pos="959"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der Slide Photo">
    <p:spTree>
      <p:nvGrpSpPr>
        <p:cNvPr id="1" name=""/>
        <p:cNvGrpSpPr/>
        <p:nvPr/>
      </p:nvGrpSpPr>
      <p:grpSpPr>
        <a:xfrm>
          <a:off x="0" y="0"/>
          <a:ext cx="0" cy="0"/>
          <a:chOff x="0" y="0"/>
          <a:chExt cx="0" cy="0"/>
        </a:xfrm>
      </p:grpSpPr>
      <p:pic>
        <p:nvPicPr>
          <p:cNvPr id="13" name="Picture 12"/>
          <p:cNvPicPr>
            <a:picLocks noChangeAspect="1"/>
          </p:cNvPicPr>
          <p:nvPr userDrawn="1"/>
        </p:nvPicPr>
        <p:blipFill rotWithShape="1">
          <a:blip r:embed="rId2" cstate="screen">
            <a:extLst>
              <a:ext uri="{28A0092B-C50C-407E-A947-70E740481C1C}">
                <a14:useLocalDpi xmlns:a14="http://schemas.microsoft.com/office/drawing/2010/main"/>
              </a:ext>
            </a:extLst>
          </a:blip>
          <a:srcRect l="3849" r="15416"/>
          <a:stretch/>
        </p:blipFill>
        <p:spPr>
          <a:xfrm>
            <a:off x="0" y="0"/>
            <a:ext cx="9144000" cy="6364224"/>
          </a:xfrm>
          <a:prstGeom prst="rect">
            <a:avLst/>
          </a:prstGeom>
        </p:spPr>
      </p:pic>
      <p:grpSp>
        <p:nvGrpSpPr>
          <p:cNvPr id="20" name="Group 19"/>
          <p:cNvGrpSpPr/>
          <p:nvPr userDrawn="1"/>
        </p:nvGrpSpPr>
        <p:grpSpPr>
          <a:xfrm>
            <a:off x="467612" y="2368353"/>
            <a:ext cx="3457621" cy="3457621"/>
            <a:chOff x="467612" y="2368353"/>
            <a:chExt cx="3457621" cy="3457621"/>
          </a:xfrm>
        </p:grpSpPr>
        <p:sp>
          <p:nvSpPr>
            <p:cNvPr id="14" name="Rectangle 13">
              <a:extLst>
                <a:ext uri="{FF2B5EF4-FFF2-40B4-BE49-F238E27FC236}">
                  <a16:creationId xmlns="" xmlns:a16="http://schemas.microsoft.com/office/drawing/2014/main" id="{52AD1ADE-6D88-5C48-9EEF-7E081C733011}"/>
                </a:ext>
              </a:extLst>
            </p:cNvPr>
            <p:cNvSpPr/>
            <p:nvPr userDrawn="1"/>
          </p:nvSpPr>
          <p:spPr>
            <a:xfrm>
              <a:off x="467612" y="2368353"/>
              <a:ext cx="3457621" cy="3457621"/>
            </a:xfrm>
            <a:prstGeom prst="rect">
              <a:avLst/>
            </a:prstGeom>
            <a:solidFill>
              <a:srgbClr val="9F224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15" name="Rectangle 14">
              <a:extLst>
                <a:ext uri="{FF2B5EF4-FFF2-40B4-BE49-F238E27FC236}">
                  <a16:creationId xmlns="" xmlns:a16="http://schemas.microsoft.com/office/drawing/2014/main" id="{AFE6DE48-1064-2849-AF2D-2E29711B1885}"/>
                </a:ext>
              </a:extLst>
            </p:cNvPr>
            <p:cNvSpPr/>
            <p:nvPr userDrawn="1"/>
          </p:nvSpPr>
          <p:spPr>
            <a:xfrm>
              <a:off x="599258" y="2895600"/>
              <a:ext cx="2795875" cy="2778591"/>
            </a:xfrm>
            <a:prstGeom prst="rect">
              <a:avLst/>
            </a:prstGeom>
            <a:solidFill>
              <a:srgbClr val="E21A23"/>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cxnSp>
          <p:nvCxnSpPr>
            <p:cNvPr id="17" name="Straight Connector 16">
              <a:extLst>
                <a:ext uri="{FF2B5EF4-FFF2-40B4-BE49-F238E27FC236}">
                  <a16:creationId xmlns="" xmlns:a16="http://schemas.microsoft.com/office/drawing/2014/main" id="{721C002C-853C-D54D-985F-FA80D970FECE}"/>
                </a:ext>
              </a:extLst>
            </p:cNvPr>
            <p:cNvCxnSpPr>
              <a:cxnSpLocks/>
            </p:cNvCxnSpPr>
            <p:nvPr userDrawn="1"/>
          </p:nvCxnSpPr>
          <p:spPr>
            <a:xfrm>
              <a:off x="714836" y="4918845"/>
              <a:ext cx="2531383" cy="0"/>
            </a:xfrm>
            <a:prstGeom prst="line">
              <a:avLst/>
            </a:prstGeom>
            <a:ln w="12700"/>
          </p:spPr>
          <p:style>
            <a:lnRef idx="1">
              <a:schemeClr val="accent1"/>
            </a:lnRef>
            <a:fillRef idx="0">
              <a:schemeClr val="accent1"/>
            </a:fillRef>
            <a:effectRef idx="0">
              <a:schemeClr val="accent1"/>
            </a:effectRef>
            <a:fontRef idx="minor">
              <a:schemeClr val="tx1"/>
            </a:fontRef>
          </p:style>
        </p:cxnSp>
      </p:grpSp>
      <p:sp>
        <p:nvSpPr>
          <p:cNvPr id="7" name="Title 1"/>
          <p:cNvSpPr>
            <a:spLocks noGrp="1"/>
          </p:cNvSpPr>
          <p:nvPr>
            <p:ph type="ctrTitle"/>
          </p:nvPr>
        </p:nvSpPr>
        <p:spPr>
          <a:xfrm>
            <a:off x="621792" y="3008376"/>
            <a:ext cx="2788920" cy="1289304"/>
          </a:xfrm>
        </p:spPr>
        <p:txBody>
          <a:bodyPr anchor="t">
            <a:noAutofit/>
          </a:bodyPr>
          <a:lstStyle>
            <a:lvl1pPr algn="l">
              <a:lnSpc>
                <a:spcPct val="100000"/>
              </a:lnSpc>
              <a:defRPr sz="2400" b="1">
                <a:solidFill>
                  <a:schemeClr val="accent2"/>
                </a:solidFill>
              </a:defRPr>
            </a:lvl1pPr>
          </a:lstStyle>
          <a:p>
            <a:r>
              <a:rPr lang="en-US"/>
              <a:t>Click to edit Master title style</a:t>
            </a:r>
            <a:endParaRPr lang="en-US" dirty="0"/>
          </a:p>
        </p:txBody>
      </p:sp>
      <p:sp>
        <p:nvSpPr>
          <p:cNvPr id="8" name="Subtitle 2"/>
          <p:cNvSpPr>
            <a:spLocks noGrp="1"/>
          </p:cNvSpPr>
          <p:nvPr>
            <p:ph type="subTitle" idx="1"/>
          </p:nvPr>
        </p:nvSpPr>
        <p:spPr>
          <a:xfrm>
            <a:off x="621792" y="4261104"/>
            <a:ext cx="2788920" cy="457200"/>
          </a:xfrm>
        </p:spPr>
        <p:txBody>
          <a:bodyPr/>
          <a:lstStyle>
            <a:lvl1pPr marL="0" indent="0" algn="l">
              <a:buNone/>
              <a:defRPr sz="1600" b="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9" name="Footer Placeholder 9">
            <a:extLst>
              <a:ext uri="{FF2B5EF4-FFF2-40B4-BE49-F238E27FC236}">
                <a16:creationId xmlns="" xmlns:a16="http://schemas.microsoft.com/office/drawing/2014/main" id="{91FFC595-1043-FF47-B12D-DE59D6ECDEAF}"/>
              </a:ext>
            </a:extLst>
          </p:cNvPr>
          <p:cNvSpPr txBox="1">
            <a:spLocks/>
          </p:cNvSpPr>
          <p:nvPr userDrawn="1"/>
        </p:nvSpPr>
        <p:spPr>
          <a:xfrm>
            <a:off x="367912" y="6528816"/>
            <a:ext cx="1554480" cy="2286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900" b="1" dirty="0">
                <a:solidFill>
                  <a:schemeClr val="tx2"/>
                </a:solidFill>
                <a:latin typeface="Arial" panose="020B0604020202020204" pitchFamily="34" charset="0"/>
                <a:cs typeface="Arial" panose="020B0604020202020204" pitchFamily="34" charset="0"/>
              </a:rPr>
              <a:t>McGraw-Hill   </a:t>
            </a:r>
            <a:r>
              <a:rPr lang="en-US" sz="900" b="1" spc="0" baseline="0" dirty="0">
                <a:solidFill>
                  <a:schemeClr val="tx2"/>
                </a:solidFill>
                <a:latin typeface="Arial" panose="020B0604020202020204" pitchFamily="34" charset="0"/>
                <a:cs typeface="Arial" panose="020B0604020202020204" pitchFamily="34" charset="0"/>
              </a:rPr>
              <a:t>|</a:t>
            </a:r>
            <a:endParaRPr lang="en-US" sz="900" dirty="0">
              <a:solidFill>
                <a:schemeClr val="tx2"/>
              </a:solidFill>
              <a:latin typeface="Arial" panose="020B0604020202020204" pitchFamily="34" charset="0"/>
              <a:cs typeface="Arial" panose="020B0604020202020204" pitchFamily="34" charset="0"/>
            </a:endParaRPr>
          </a:p>
        </p:txBody>
      </p:sp>
      <p:sp>
        <p:nvSpPr>
          <p:cNvPr id="24" name="Slide Number Placeholder 5"/>
          <p:cNvSpPr>
            <a:spLocks noGrp="1"/>
          </p:cNvSpPr>
          <p:nvPr>
            <p:ph type="sldNum" sz="quarter" idx="4"/>
          </p:nvPr>
        </p:nvSpPr>
        <p:spPr>
          <a:xfrm>
            <a:off x="7827033" y="6528815"/>
            <a:ext cx="958613" cy="228600"/>
          </a:xfrm>
          <a:prstGeom prst="rect">
            <a:avLst/>
          </a:prstGeom>
        </p:spPr>
        <p:txBody>
          <a:bodyPr vert="horz" lIns="91440" tIns="45720" rIns="91440" bIns="45720" rtlCol="0" anchor="ctr"/>
          <a:lstStyle>
            <a:lvl1pPr algn="r">
              <a:defRPr sz="900" b="1">
                <a:solidFill>
                  <a:schemeClr val="tx2"/>
                </a:solidFill>
              </a:defRPr>
            </a:lvl1pPr>
          </a:lstStyle>
          <a:p>
            <a:fld id="{40BFEAB2-FD83-41F2-9787-AD5D1A1760CD}" type="slidenum">
              <a:rPr lang="en-US" smtClean="0"/>
              <a:pPr/>
              <a:t>‹#›</a:t>
            </a:fld>
            <a:endParaRPr lang="en-US" dirty="0"/>
          </a:p>
        </p:txBody>
      </p:sp>
      <p:sp>
        <p:nvSpPr>
          <p:cNvPr id="12" name="Footer Placeholder 4">
            <a:extLst>
              <a:ext uri="{FF2B5EF4-FFF2-40B4-BE49-F238E27FC236}">
                <a16:creationId xmlns="" xmlns:a16="http://schemas.microsoft.com/office/drawing/2014/main" id="{2897F304-D13A-4DA5-B7F7-FF30EFC8C454}"/>
              </a:ext>
            </a:extLst>
          </p:cNvPr>
          <p:cNvSpPr>
            <a:spLocks noGrp="1"/>
          </p:cNvSpPr>
          <p:nvPr>
            <p:ph type="ftr" sz="quarter" idx="3"/>
          </p:nvPr>
        </p:nvSpPr>
        <p:spPr>
          <a:xfrm>
            <a:off x="1235540" y="6528816"/>
            <a:ext cx="5486400" cy="228600"/>
          </a:xfrm>
          <a:prstGeom prst="rect">
            <a:avLst/>
          </a:prstGeom>
        </p:spPr>
        <p:txBody>
          <a:bodyPr vert="horz" lIns="91440" tIns="45720" rIns="91440" bIns="45720" rtlCol="0" anchor="ctr"/>
          <a:lstStyle>
            <a:lvl1pPr algn="l">
              <a:defRPr sz="900">
                <a:solidFill>
                  <a:schemeClr val="tx2"/>
                </a:solidFill>
              </a:defRPr>
            </a:lvl1pPr>
          </a:lstStyle>
          <a:p>
            <a:r>
              <a:rPr lang="en-US" dirty="0"/>
              <a:t>Update Footer Text in Insert Tab's Header &amp; Footer [Title Case]</a:t>
            </a:r>
          </a:p>
        </p:txBody>
      </p:sp>
    </p:spTree>
    <p:extLst>
      <p:ext uri="{BB962C8B-B14F-4D97-AF65-F5344CB8AC3E}">
        <p14:creationId xmlns:p14="http://schemas.microsoft.com/office/powerpoint/2010/main" val="282330756"/>
      </p:ext>
    </p:extLst>
  </p:cSld>
  <p:clrMapOvr>
    <a:masterClrMapping/>
  </p:clrMapOvr>
  <p:extLst mod="1">
    <p:ext uri="{DCECCB84-F9BA-43D5-87BE-67443E8EF086}">
      <p15:sldGuideLst xmlns="" xmlns:p15="http://schemas.microsoft.com/office/powerpoint/2012/main">
        <p15:guide id="1" orient="horz" pos="1488" userDrawn="1">
          <p15:clr>
            <a:srgbClr val="FBAE40"/>
          </p15:clr>
        </p15:guide>
        <p15:guide id="2" orient="horz" pos="1968" userDrawn="1">
          <p15:clr>
            <a:srgbClr val="FBAE40"/>
          </p15:clr>
        </p15:guide>
        <p15:guide id="4" userDrawn="1">
          <p15:clr>
            <a:srgbClr val="FBAE40"/>
          </p15:clr>
        </p15:guide>
        <p15:guide id="5" pos="2880" userDrawn="1">
          <p15:clr>
            <a:srgbClr val="FBAE40"/>
          </p15:clr>
        </p15:guide>
        <p15:guide id="6" pos="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Divider Slide Photo">
    <p:spTree>
      <p:nvGrpSpPr>
        <p:cNvPr id="1" name=""/>
        <p:cNvGrpSpPr/>
        <p:nvPr/>
      </p:nvGrpSpPr>
      <p:grpSpPr>
        <a:xfrm>
          <a:off x="0" y="0"/>
          <a:ext cx="0" cy="0"/>
          <a:chOff x="0" y="0"/>
          <a:chExt cx="0" cy="0"/>
        </a:xfrm>
      </p:grpSpPr>
      <p:pic>
        <p:nvPicPr>
          <p:cNvPr id="16" name="Picture 15">
            <a:extLst>
              <a:ext uri="{FF2B5EF4-FFF2-40B4-BE49-F238E27FC236}">
                <a16:creationId xmlns="" xmlns:a16="http://schemas.microsoft.com/office/drawing/2014/main" id="{B14E5CB6-D66B-41F9-83A5-D13DF65813BD}"/>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l="19225" t="12480" b="3239"/>
          <a:stretch/>
        </p:blipFill>
        <p:spPr>
          <a:xfrm flipH="1">
            <a:off x="6010" y="-1"/>
            <a:ext cx="9150022" cy="6364715"/>
          </a:xfrm>
          <a:prstGeom prst="rect">
            <a:avLst/>
          </a:prstGeom>
        </p:spPr>
      </p:pic>
      <p:grpSp>
        <p:nvGrpSpPr>
          <p:cNvPr id="20" name="Group 19"/>
          <p:cNvGrpSpPr/>
          <p:nvPr userDrawn="1"/>
        </p:nvGrpSpPr>
        <p:grpSpPr>
          <a:xfrm>
            <a:off x="467612" y="2368353"/>
            <a:ext cx="3457621" cy="3457621"/>
            <a:chOff x="467612" y="2368353"/>
            <a:chExt cx="3457621" cy="3457621"/>
          </a:xfrm>
        </p:grpSpPr>
        <p:sp>
          <p:nvSpPr>
            <p:cNvPr id="14" name="Rectangle 13">
              <a:extLst>
                <a:ext uri="{FF2B5EF4-FFF2-40B4-BE49-F238E27FC236}">
                  <a16:creationId xmlns="" xmlns:a16="http://schemas.microsoft.com/office/drawing/2014/main" id="{52AD1ADE-6D88-5C48-9EEF-7E081C733011}"/>
                </a:ext>
              </a:extLst>
            </p:cNvPr>
            <p:cNvSpPr/>
            <p:nvPr userDrawn="1"/>
          </p:nvSpPr>
          <p:spPr>
            <a:xfrm>
              <a:off x="467612" y="2368353"/>
              <a:ext cx="3457621" cy="3457621"/>
            </a:xfrm>
            <a:prstGeom prst="rect">
              <a:avLst/>
            </a:prstGeom>
            <a:solidFill>
              <a:srgbClr val="9F224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15" name="Rectangle 14">
              <a:extLst>
                <a:ext uri="{FF2B5EF4-FFF2-40B4-BE49-F238E27FC236}">
                  <a16:creationId xmlns="" xmlns:a16="http://schemas.microsoft.com/office/drawing/2014/main" id="{AFE6DE48-1064-2849-AF2D-2E29711B1885}"/>
                </a:ext>
              </a:extLst>
            </p:cNvPr>
            <p:cNvSpPr/>
            <p:nvPr userDrawn="1"/>
          </p:nvSpPr>
          <p:spPr>
            <a:xfrm>
              <a:off x="599258" y="2895600"/>
              <a:ext cx="2795875" cy="2778591"/>
            </a:xfrm>
            <a:prstGeom prst="rect">
              <a:avLst/>
            </a:prstGeom>
            <a:solidFill>
              <a:srgbClr val="E21A23"/>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cxnSp>
          <p:nvCxnSpPr>
            <p:cNvPr id="17" name="Straight Connector 16">
              <a:extLst>
                <a:ext uri="{FF2B5EF4-FFF2-40B4-BE49-F238E27FC236}">
                  <a16:creationId xmlns="" xmlns:a16="http://schemas.microsoft.com/office/drawing/2014/main" id="{721C002C-853C-D54D-985F-FA80D970FECE}"/>
                </a:ext>
              </a:extLst>
            </p:cNvPr>
            <p:cNvCxnSpPr>
              <a:cxnSpLocks/>
            </p:cNvCxnSpPr>
            <p:nvPr userDrawn="1"/>
          </p:nvCxnSpPr>
          <p:spPr>
            <a:xfrm>
              <a:off x="714836" y="4918845"/>
              <a:ext cx="2531383" cy="0"/>
            </a:xfrm>
            <a:prstGeom prst="line">
              <a:avLst/>
            </a:prstGeom>
            <a:ln w="12700"/>
          </p:spPr>
          <p:style>
            <a:lnRef idx="1">
              <a:schemeClr val="accent1"/>
            </a:lnRef>
            <a:fillRef idx="0">
              <a:schemeClr val="accent1"/>
            </a:fillRef>
            <a:effectRef idx="0">
              <a:schemeClr val="accent1"/>
            </a:effectRef>
            <a:fontRef idx="minor">
              <a:schemeClr val="tx1"/>
            </a:fontRef>
          </p:style>
        </p:cxnSp>
      </p:grpSp>
      <p:sp>
        <p:nvSpPr>
          <p:cNvPr id="7" name="Title 1"/>
          <p:cNvSpPr>
            <a:spLocks noGrp="1"/>
          </p:cNvSpPr>
          <p:nvPr>
            <p:ph type="ctrTitle"/>
          </p:nvPr>
        </p:nvSpPr>
        <p:spPr>
          <a:xfrm>
            <a:off x="621792" y="3008376"/>
            <a:ext cx="2788920" cy="1289304"/>
          </a:xfrm>
        </p:spPr>
        <p:txBody>
          <a:bodyPr anchor="t">
            <a:noAutofit/>
          </a:bodyPr>
          <a:lstStyle>
            <a:lvl1pPr algn="l">
              <a:lnSpc>
                <a:spcPct val="100000"/>
              </a:lnSpc>
              <a:defRPr sz="2400" b="1">
                <a:solidFill>
                  <a:schemeClr val="accent2"/>
                </a:solidFill>
              </a:defRPr>
            </a:lvl1pPr>
          </a:lstStyle>
          <a:p>
            <a:r>
              <a:rPr lang="en-US"/>
              <a:t>Click to edit Master title style</a:t>
            </a:r>
            <a:endParaRPr lang="en-US" dirty="0"/>
          </a:p>
        </p:txBody>
      </p:sp>
      <p:sp>
        <p:nvSpPr>
          <p:cNvPr id="8" name="Subtitle 2"/>
          <p:cNvSpPr>
            <a:spLocks noGrp="1"/>
          </p:cNvSpPr>
          <p:nvPr>
            <p:ph type="subTitle" idx="1"/>
          </p:nvPr>
        </p:nvSpPr>
        <p:spPr>
          <a:xfrm>
            <a:off x="621792" y="4261104"/>
            <a:ext cx="2788920" cy="457200"/>
          </a:xfrm>
        </p:spPr>
        <p:txBody>
          <a:bodyPr/>
          <a:lstStyle>
            <a:lvl1pPr marL="0" indent="0" algn="l">
              <a:buNone/>
              <a:defRPr sz="1600" b="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9" name="Footer Placeholder 9">
            <a:extLst>
              <a:ext uri="{FF2B5EF4-FFF2-40B4-BE49-F238E27FC236}">
                <a16:creationId xmlns="" xmlns:a16="http://schemas.microsoft.com/office/drawing/2014/main" id="{91FFC595-1043-FF47-B12D-DE59D6ECDEAF}"/>
              </a:ext>
            </a:extLst>
          </p:cNvPr>
          <p:cNvSpPr txBox="1">
            <a:spLocks/>
          </p:cNvSpPr>
          <p:nvPr userDrawn="1"/>
        </p:nvSpPr>
        <p:spPr>
          <a:xfrm>
            <a:off x="367912" y="6528816"/>
            <a:ext cx="1554480" cy="2286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900" b="1" dirty="0">
                <a:solidFill>
                  <a:schemeClr val="tx2"/>
                </a:solidFill>
                <a:latin typeface="Arial" panose="020B0604020202020204" pitchFamily="34" charset="0"/>
                <a:cs typeface="Arial" panose="020B0604020202020204" pitchFamily="34" charset="0"/>
              </a:rPr>
              <a:t>McGraw-Hill   </a:t>
            </a:r>
            <a:r>
              <a:rPr lang="en-US" sz="900" b="1" spc="0" baseline="0" dirty="0">
                <a:solidFill>
                  <a:schemeClr val="tx2"/>
                </a:solidFill>
                <a:latin typeface="Arial" panose="020B0604020202020204" pitchFamily="34" charset="0"/>
                <a:cs typeface="Arial" panose="020B0604020202020204" pitchFamily="34" charset="0"/>
              </a:rPr>
              <a:t>|</a:t>
            </a:r>
            <a:endParaRPr lang="en-US" sz="900" dirty="0">
              <a:solidFill>
                <a:schemeClr val="tx2"/>
              </a:solidFill>
              <a:latin typeface="Arial" panose="020B0604020202020204" pitchFamily="34" charset="0"/>
              <a:cs typeface="Arial" panose="020B0604020202020204" pitchFamily="34" charset="0"/>
            </a:endParaRPr>
          </a:p>
        </p:txBody>
      </p:sp>
      <p:sp>
        <p:nvSpPr>
          <p:cNvPr id="24" name="Slide Number Placeholder 5"/>
          <p:cNvSpPr>
            <a:spLocks noGrp="1"/>
          </p:cNvSpPr>
          <p:nvPr>
            <p:ph type="sldNum" sz="quarter" idx="4"/>
          </p:nvPr>
        </p:nvSpPr>
        <p:spPr>
          <a:xfrm>
            <a:off x="7827033" y="6528815"/>
            <a:ext cx="958613" cy="228600"/>
          </a:xfrm>
          <a:prstGeom prst="rect">
            <a:avLst/>
          </a:prstGeom>
        </p:spPr>
        <p:txBody>
          <a:bodyPr vert="horz" lIns="91440" tIns="45720" rIns="91440" bIns="45720" rtlCol="0" anchor="ctr"/>
          <a:lstStyle>
            <a:lvl1pPr algn="r">
              <a:defRPr sz="900" b="1">
                <a:solidFill>
                  <a:schemeClr val="tx2"/>
                </a:solidFill>
              </a:defRPr>
            </a:lvl1pPr>
          </a:lstStyle>
          <a:p>
            <a:fld id="{40BFEAB2-FD83-41F2-9787-AD5D1A1760CD}" type="slidenum">
              <a:rPr lang="en-US" smtClean="0"/>
              <a:pPr/>
              <a:t>‹#›</a:t>
            </a:fld>
            <a:endParaRPr lang="en-US" dirty="0"/>
          </a:p>
        </p:txBody>
      </p:sp>
      <p:sp>
        <p:nvSpPr>
          <p:cNvPr id="12" name="Footer Placeholder 4">
            <a:extLst>
              <a:ext uri="{FF2B5EF4-FFF2-40B4-BE49-F238E27FC236}">
                <a16:creationId xmlns="" xmlns:a16="http://schemas.microsoft.com/office/drawing/2014/main" id="{2897F304-D13A-4DA5-B7F7-FF30EFC8C454}"/>
              </a:ext>
            </a:extLst>
          </p:cNvPr>
          <p:cNvSpPr>
            <a:spLocks noGrp="1"/>
          </p:cNvSpPr>
          <p:nvPr>
            <p:ph type="ftr" sz="quarter" idx="3"/>
          </p:nvPr>
        </p:nvSpPr>
        <p:spPr>
          <a:xfrm>
            <a:off x="1235540" y="6528816"/>
            <a:ext cx="5486400" cy="228600"/>
          </a:xfrm>
          <a:prstGeom prst="rect">
            <a:avLst/>
          </a:prstGeom>
        </p:spPr>
        <p:txBody>
          <a:bodyPr vert="horz" lIns="91440" tIns="45720" rIns="91440" bIns="45720" rtlCol="0" anchor="ctr"/>
          <a:lstStyle>
            <a:lvl1pPr algn="l">
              <a:defRPr sz="900">
                <a:solidFill>
                  <a:schemeClr val="tx2"/>
                </a:solidFill>
              </a:defRPr>
            </a:lvl1pPr>
          </a:lstStyle>
          <a:p>
            <a:r>
              <a:rPr lang="en-US" dirty="0"/>
              <a:t>Update Footer Text in Insert Tab's Header &amp; Footer [Title Case]</a:t>
            </a:r>
          </a:p>
        </p:txBody>
      </p:sp>
    </p:spTree>
    <p:extLst>
      <p:ext uri="{BB962C8B-B14F-4D97-AF65-F5344CB8AC3E}">
        <p14:creationId xmlns:p14="http://schemas.microsoft.com/office/powerpoint/2010/main" val="3115101620"/>
      </p:ext>
    </p:extLst>
  </p:cSld>
  <p:clrMapOvr>
    <a:masterClrMapping/>
  </p:clrMapOvr>
  <p:extLst mod="1">
    <p:ext uri="{DCECCB84-F9BA-43D5-87BE-67443E8EF086}">
      <p15:sldGuideLst xmlns="" xmlns:p15="http://schemas.microsoft.com/office/powerpoint/2012/main">
        <p15:guide id="1" orient="horz" pos="1488">
          <p15:clr>
            <a:srgbClr val="FBAE40"/>
          </p15:clr>
        </p15:guide>
        <p15:guide id="2" orient="horz" pos="1968">
          <p15:clr>
            <a:srgbClr val="FBAE40"/>
          </p15:clr>
        </p15:guide>
        <p15:guide id="4">
          <p15:clr>
            <a:srgbClr val="FBAE40"/>
          </p15:clr>
        </p15:guide>
        <p15:guide id="5" pos="2880">
          <p15:clr>
            <a:srgbClr val="FBAE40"/>
          </p15:clr>
        </p15:guide>
        <p15:guide id="6" pos="84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Divider Slide Photo">
    <p:spTree>
      <p:nvGrpSpPr>
        <p:cNvPr id="1" name=""/>
        <p:cNvGrpSpPr/>
        <p:nvPr/>
      </p:nvGrpSpPr>
      <p:grpSpPr>
        <a:xfrm>
          <a:off x="0" y="0"/>
          <a:ext cx="0" cy="0"/>
          <a:chOff x="0" y="0"/>
          <a:chExt cx="0" cy="0"/>
        </a:xfrm>
      </p:grpSpPr>
      <p:pic>
        <p:nvPicPr>
          <p:cNvPr id="3" name="Picture 2">
            <a:extLst>
              <a:ext uri="{FF2B5EF4-FFF2-40B4-BE49-F238E27FC236}">
                <a16:creationId xmlns="" xmlns:a16="http://schemas.microsoft.com/office/drawing/2014/main" id="{98CF57B6-1B1A-4B8F-9DFF-73A531E5D777}"/>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1755"/>
            <a:ext cx="9144000" cy="6361823"/>
          </a:xfrm>
          <a:prstGeom prst="rect">
            <a:avLst/>
          </a:prstGeom>
        </p:spPr>
      </p:pic>
      <p:grpSp>
        <p:nvGrpSpPr>
          <p:cNvPr id="20" name="Group 19"/>
          <p:cNvGrpSpPr/>
          <p:nvPr userDrawn="1"/>
        </p:nvGrpSpPr>
        <p:grpSpPr>
          <a:xfrm>
            <a:off x="467612" y="2368353"/>
            <a:ext cx="3457621" cy="3457621"/>
            <a:chOff x="467612" y="2368353"/>
            <a:chExt cx="3457621" cy="3457621"/>
          </a:xfrm>
        </p:grpSpPr>
        <p:sp>
          <p:nvSpPr>
            <p:cNvPr id="14" name="Rectangle 13">
              <a:extLst>
                <a:ext uri="{FF2B5EF4-FFF2-40B4-BE49-F238E27FC236}">
                  <a16:creationId xmlns="" xmlns:a16="http://schemas.microsoft.com/office/drawing/2014/main" id="{52AD1ADE-6D88-5C48-9EEF-7E081C733011}"/>
                </a:ext>
              </a:extLst>
            </p:cNvPr>
            <p:cNvSpPr/>
            <p:nvPr userDrawn="1"/>
          </p:nvSpPr>
          <p:spPr>
            <a:xfrm>
              <a:off x="467612" y="2368353"/>
              <a:ext cx="3457621" cy="3457621"/>
            </a:xfrm>
            <a:prstGeom prst="rect">
              <a:avLst/>
            </a:prstGeom>
            <a:solidFill>
              <a:srgbClr val="9F224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15" name="Rectangle 14">
              <a:extLst>
                <a:ext uri="{FF2B5EF4-FFF2-40B4-BE49-F238E27FC236}">
                  <a16:creationId xmlns="" xmlns:a16="http://schemas.microsoft.com/office/drawing/2014/main" id="{AFE6DE48-1064-2849-AF2D-2E29711B1885}"/>
                </a:ext>
              </a:extLst>
            </p:cNvPr>
            <p:cNvSpPr/>
            <p:nvPr userDrawn="1"/>
          </p:nvSpPr>
          <p:spPr>
            <a:xfrm>
              <a:off x="599258" y="2895600"/>
              <a:ext cx="2795875" cy="2778591"/>
            </a:xfrm>
            <a:prstGeom prst="rect">
              <a:avLst/>
            </a:prstGeom>
            <a:solidFill>
              <a:srgbClr val="E21A23"/>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cxnSp>
          <p:nvCxnSpPr>
            <p:cNvPr id="17" name="Straight Connector 16">
              <a:extLst>
                <a:ext uri="{FF2B5EF4-FFF2-40B4-BE49-F238E27FC236}">
                  <a16:creationId xmlns="" xmlns:a16="http://schemas.microsoft.com/office/drawing/2014/main" id="{721C002C-853C-D54D-985F-FA80D970FECE}"/>
                </a:ext>
              </a:extLst>
            </p:cNvPr>
            <p:cNvCxnSpPr>
              <a:cxnSpLocks/>
            </p:cNvCxnSpPr>
            <p:nvPr userDrawn="1"/>
          </p:nvCxnSpPr>
          <p:spPr>
            <a:xfrm>
              <a:off x="714836" y="4918845"/>
              <a:ext cx="2531383" cy="0"/>
            </a:xfrm>
            <a:prstGeom prst="line">
              <a:avLst/>
            </a:prstGeom>
            <a:ln w="12700"/>
          </p:spPr>
          <p:style>
            <a:lnRef idx="1">
              <a:schemeClr val="accent1"/>
            </a:lnRef>
            <a:fillRef idx="0">
              <a:schemeClr val="accent1"/>
            </a:fillRef>
            <a:effectRef idx="0">
              <a:schemeClr val="accent1"/>
            </a:effectRef>
            <a:fontRef idx="minor">
              <a:schemeClr val="tx1"/>
            </a:fontRef>
          </p:style>
        </p:cxnSp>
      </p:grpSp>
      <p:sp>
        <p:nvSpPr>
          <p:cNvPr id="7" name="Title 1"/>
          <p:cNvSpPr>
            <a:spLocks noGrp="1"/>
          </p:cNvSpPr>
          <p:nvPr>
            <p:ph type="ctrTitle"/>
          </p:nvPr>
        </p:nvSpPr>
        <p:spPr>
          <a:xfrm>
            <a:off x="621792" y="3008376"/>
            <a:ext cx="2788920" cy="1289304"/>
          </a:xfrm>
        </p:spPr>
        <p:txBody>
          <a:bodyPr anchor="t">
            <a:noAutofit/>
          </a:bodyPr>
          <a:lstStyle>
            <a:lvl1pPr algn="l">
              <a:lnSpc>
                <a:spcPct val="100000"/>
              </a:lnSpc>
              <a:defRPr sz="2400" b="1">
                <a:solidFill>
                  <a:srgbClr val="FFB600"/>
                </a:solidFill>
              </a:defRPr>
            </a:lvl1pPr>
          </a:lstStyle>
          <a:p>
            <a:r>
              <a:rPr lang="en-US"/>
              <a:t>Click to edit Master title style</a:t>
            </a:r>
            <a:endParaRPr lang="en-US" dirty="0"/>
          </a:p>
        </p:txBody>
      </p:sp>
      <p:sp>
        <p:nvSpPr>
          <p:cNvPr id="8" name="Subtitle 2"/>
          <p:cNvSpPr>
            <a:spLocks noGrp="1"/>
          </p:cNvSpPr>
          <p:nvPr>
            <p:ph type="subTitle" idx="1"/>
          </p:nvPr>
        </p:nvSpPr>
        <p:spPr>
          <a:xfrm>
            <a:off x="621792" y="4261104"/>
            <a:ext cx="2788920" cy="457200"/>
          </a:xfrm>
        </p:spPr>
        <p:txBody>
          <a:bodyPr/>
          <a:lstStyle>
            <a:lvl1pPr marL="0" indent="0" algn="l">
              <a:buNone/>
              <a:defRPr sz="1600" b="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4" name="Slide Number Placeholder 5"/>
          <p:cNvSpPr>
            <a:spLocks noGrp="1"/>
          </p:cNvSpPr>
          <p:nvPr>
            <p:ph type="sldNum" sz="quarter" idx="4"/>
          </p:nvPr>
        </p:nvSpPr>
        <p:spPr>
          <a:xfrm>
            <a:off x="7827033" y="6528815"/>
            <a:ext cx="958613" cy="228600"/>
          </a:xfrm>
          <a:prstGeom prst="rect">
            <a:avLst/>
          </a:prstGeom>
        </p:spPr>
        <p:txBody>
          <a:bodyPr vert="horz" lIns="91440" tIns="45720" rIns="91440" bIns="45720" rtlCol="0" anchor="ctr"/>
          <a:lstStyle>
            <a:lvl1pPr algn="r">
              <a:defRPr sz="900" b="1">
                <a:solidFill>
                  <a:schemeClr val="tx2"/>
                </a:solidFill>
              </a:defRPr>
            </a:lvl1pPr>
          </a:lstStyle>
          <a:p>
            <a:fld id="{40BFEAB2-FD83-41F2-9787-AD5D1A1760CD}" type="slidenum">
              <a:rPr lang="en-US" smtClean="0"/>
              <a:pPr/>
              <a:t>‹#›</a:t>
            </a:fld>
            <a:endParaRPr lang="en-US" dirty="0"/>
          </a:p>
        </p:txBody>
      </p:sp>
      <p:sp>
        <p:nvSpPr>
          <p:cNvPr id="12" name="Footer Placeholder 9">
            <a:extLst>
              <a:ext uri="{FF2B5EF4-FFF2-40B4-BE49-F238E27FC236}">
                <a16:creationId xmlns="" xmlns:a16="http://schemas.microsoft.com/office/drawing/2014/main" id="{F1C43492-7E70-499B-AF94-526224C01DA8}"/>
              </a:ext>
            </a:extLst>
          </p:cNvPr>
          <p:cNvSpPr txBox="1">
            <a:spLocks/>
          </p:cNvSpPr>
          <p:nvPr userDrawn="1"/>
        </p:nvSpPr>
        <p:spPr>
          <a:xfrm>
            <a:off x="367912" y="6528816"/>
            <a:ext cx="1554480" cy="2286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900" b="1" dirty="0">
                <a:solidFill>
                  <a:schemeClr val="tx2"/>
                </a:solidFill>
                <a:latin typeface="Arial" panose="020B0604020202020204" pitchFamily="34" charset="0"/>
                <a:cs typeface="Arial" panose="020B0604020202020204" pitchFamily="34" charset="0"/>
              </a:rPr>
              <a:t>McGraw-Hill   </a:t>
            </a:r>
            <a:r>
              <a:rPr lang="en-US" sz="900" b="1" spc="0" baseline="0" dirty="0">
                <a:solidFill>
                  <a:schemeClr val="tx2"/>
                </a:solidFill>
                <a:latin typeface="Arial" panose="020B0604020202020204" pitchFamily="34" charset="0"/>
                <a:cs typeface="Arial" panose="020B0604020202020204" pitchFamily="34" charset="0"/>
              </a:rPr>
              <a:t>|</a:t>
            </a:r>
            <a:endParaRPr lang="en-US" sz="900" dirty="0">
              <a:solidFill>
                <a:schemeClr val="tx2"/>
              </a:solidFill>
              <a:latin typeface="Arial" panose="020B0604020202020204" pitchFamily="34" charset="0"/>
              <a:cs typeface="Arial" panose="020B0604020202020204" pitchFamily="34" charset="0"/>
            </a:endParaRPr>
          </a:p>
        </p:txBody>
      </p:sp>
      <p:sp>
        <p:nvSpPr>
          <p:cNvPr id="13" name="Footer Placeholder 4">
            <a:extLst>
              <a:ext uri="{FF2B5EF4-FFF2-40B4-BE49-F238E27FC236}">
                <a16:creationId xmlns="" xmlns:a16="http://schemas.microsoft.com/office/drawing/2014/main" id="{CA704180-9FB4-409C-B364-B110408FEF18}"/>
              </a:ext>
            </a:extLst>
          </p:cNvPr>
          <p:cNvSpPr>
            <a:spLocks noGrp="1"/>
          </p:cNvSpPr>
          <p:nvPr>
            <p:ph type="ftr" sz="quarter" idx="3"/>
          </p:nvPr>
        </p:nvSpPr>
        <p:spPr>
          <a:xfrm>
            <a:off x="1235540" y="6528816"/>
            <a:ext cx="5486400" cy="228600"/>
          </a:xfrm>
          <a:prstGeom prst="rect">
            <a:avLst/>
          </a:prstGeom>
        </p:spPr>
        <p:txBody>
          <a:bodyPr vert="horz" lIns="91440" tIns="45720" rIns="91440" bIns="45720" rtlCol="0" anchor="ctr"/>
          <a:lstStyle>
            <a:lvl1pPr algn="l">
              <a:defRPr sz="900">
                <a:solidFill>
                  <a:schemeClr val="tx2"/>
                </a:solidFill>
              </a:defRPr>
            </a:lvl1pPr>
          </a:lstStyle>
          <a:p>
            <a:r>
              <a:rPr lang="en-US" dirty="0"/>
              <a:t>Update Footer Text in Insert Tab's Header &amp; Footer [Title Case]</a:t>
            </a:r>
          </a:p>
        </p:txBody>
      </p:sp>
    </p:spTree>
    <p:extLst>
      <p:ext uri="{BB962C8B-B14F-4D97-AF65-F5344CB8AC3E}">
        <p14:creationId xmlns:p14="http://schemas.microsoft.com/office/powerpoint/2010/main" val="81517962"/>
      </p:ext>
    </p:extLst>
  </p:cSld>
  <p:clrMapOvr>
    <a:masterClrMapping/>
  </p:clrMapOvr>
  <p:extLst mod="1">
    <p:ext uri="{DCECCB84-F9BA-43D5-87BE-67443E8EF086}">
      <p15:sldGuideLst xmlns="" xmlns:p15="http://schemas.microsoft.com/office/powerpoint/2012/main">
        <p15:guide id="1" pos="2880">
          <p15:clr>
            <a:srgbClr val="FBAE40"/>
          </p15:clr>
        </p15:guide>
        <p15:guide id="2" pos="456">
          <p15:clr>
            <a:srgbClr val="FBAE40"/>
          </p15:clr>
        </p15:guide>
        <p15:guide id="3" orient="horz" pos="2352">
          <p15:clr>
            <a:srgbClr val="FBAE40"/>
          </p15:clr>
        </p15:guide>
        <p15:guide id="4" orient="horz" pos="1488">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Divider Slide Photo">
    <p:spTree>
      <p:nvGrpSpPr>
        <p:cNvPr id="1" name=""/>
        <p:cNvGrpSpPr/>
        <p:nvPr/>
      </p:nvGrpSpPr>
      <p:grpSpPr>
        <a:xfrm>
          <a:off x="0" y="0"/>
          <a:ext cx="0" cy="0"/>
          <a:chOff x="0" y="0"/>
          <a:chExt cx="0" cy="0"/>
        </a:xfrm>
      </p:grpSpPr>
      <p:pic>
        <p:nvPicPr>
          <p:cNvPr id="5" name="Picture 4">
            <a:extLst>
              <a:ext uri="{FF2B5EF4-FFF2-40B4-BE49-F238E27FC236}">
                <a16:creationId xmlns="" xmlns:a16="http://schemas.microsoft.com/office/drawing/2014/main" id="{6621C48C-3392-4FDB-9369-6BC17D9CECD6}"/>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8878"/>
            <a:ext cx="9144000" cy="6370670"/>
          </a:xfrm>
          <a:prstGeom prst="rect">
            <a:avLst/>
          </a:prstGeom>
        </p:spPr>
      </p:pic>
      <p:grpSp>
        <p:nvGrpSpPr>
          <p:cNvPr id="20" name="Group 19"/>
          <p:cNvGrpSpPr/>
          <p:nvPr userDrawn="1"/>
        </p:nvGrpSpPr>
        <p:grpSpPr>
          <a:xfrm>
            <a:off x="467612" y="2368353"/>
            <a:ext cx="3457621" cy="3457621"/>
            <a:chOff x="467612" y="2368353"/>
            <a:chExt cx="3457621" cy="3457621"/>
          </a:xfrm>
        </p:grpSpPr>
        <p:sp>
          <p:nvSpPr>
            <p:cNvPr id="14" name="Rectangle 13">
              <a:extLst>
                <a:ext uri="{FF2B5EF4-FFF2-40B4-BE49-F238E27FC236}">
                  <a16:creationId xmlns="" xmlns:a16="http://schemas.microsoft.com/office/drawing/2014/main" id="{52AD1ADE-6D88-5C48-9EEF-7E081C733011}"/>
                </a:ext>
              </a:extLst>
            </p:cNvPr>
            <p:cNvSpPr/>
            <p:nvPr userDrawn="1"/>
          </p:nvSpPr>
          <p:spPr>
            <a:xfrm>
              <a:off x="467612" y="2368353"/>
              <a:ext cx="3457621" cy="3457621"/>
            </a:xfrm>
            <a:prstGeom prst="rect">
              <a:avLst/>
            </a:prstGeom>
            <a:solidFill>
              <a:srgbClr val="9F224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15" name="Rectangle 14">
              <a:extLst>
                <a:ext uri="{FF2B5EF4-FFF2-40B4-BE49-F238E27FC236}">
                  <a16:creationId xmlns="" xmlns:a16="http://schemas.microsoft.com/office/drawing/2014/main" id="{AFE6DE48-1064-2849-AF2D-2E29711B1885}"/>
                </a:ext>
              </a:extLst>
            </p:cNvPr>
            <p:cNvSpPr/>
            <p:nvPr userDrawn="1"/>
          </p:nvSpPr>
          <p:spPr>
            <a:xfrm>
              <a:off x="599258" y="2895600"/>
              <a:ext cx="2795875" cy="2778591"/>
            </a:xfrm>
            <a:prstGeom prst="rect">
              <a:avLst/>
            </a:prstGeom>
            <a:solidFill>
              <a:srgbClr val="E21A23"/>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cxnSp>
          <p:nvCxnSpPr>
            <p:cNvPr id="17" name="Straight Connector 16">
              <a:extLst>
                <a:ext uri="{FF2B5EF4-FFF2-40B4-BE49-F238E27FC236}">
                  <a16:creationId xmlns="" xmlns:a16="http://schemas.microsoft.com/office/drawing/2014/main" id="{721C002C-853C-D54D-985F-FA80D970FECE}"/>
                </a:ext>
              </a:extLst>
            </p:cNvPr>
            <p:cNvCxnSpPr>
              <a:cxnSpLocks/>
            </p:cNvCxnSpPr>
            <p:nvPr userDrawn="1"/>
          </p:nvCxnSpPr>
          <p:spPr>
            <a:xfrm>
              <a:off x="714836" y="4918845"/>
              <a:ext cx="2531383" cy="0"/>
            </a:xfrm>
            <a:prstGeom prst="line">
              <a:avLst/>
            </a:prstGeom>
            <a:ln w="12700"/>
          </p:spPr>
          <p:style>
            <a:lnRef idx="1">
              <a:schemeClr val="accent1"/>
            </a:lnRef>
            <a:fillRef idx="0">
              <a:schemeClr val="accent1"/>
            </a:fillRef>
            <a:effectRef idx="0">
              <a:schemeClr val="accent1"/>
            </a:effectRef>
            <a:fontRef idx="minor">
              <a:schemeClr val="tx1"/>
            </a:fontRef>
          </p:style>
        </p:cxnSp>
      </p:grpSp>
      <p:sp>
        <p:nvSpPr>
          <p:cNvPr id="7" name="Title 1"/>
          <p:cNvSpPr>
            <a:spLocks noGrp="1"/>
          </p:cNvSpPr>
          <p:nvPr>
            <p:ph type="ctrTitle"/>
          </p:nvPr>
        </p:nvSpPr>
        <p:spPr>
          <a:xfrm>
            <a:off x="621792" y="3008376"/>
            <a:ext cx="2788920" cy="1289304"/>
          </a:xfrm>
        </p:spPr>
        <p:txBody>
          <a:bodyPr anchor="t">
            <a:noAutofit/>
          </a:bodyPr>
          <a:lstStyle>
            <a:lvl1pPr algn="l">
              <a:lnSpc>
                <a:spcPct val="100000"/>
              </a:lnSpc>
              <a:defRPr sz="2400" b="1">
                <a:solidFill>
                  <a:schemeClr val="accent2"/>
                </a:solidFill>
              </a:defRPr>
            </a:lvl1pPr>
          </a:lstStyle>
          <a:p>
            <a:r>
              <a:rPr lang="en-US"/>
              <a:t>Click to edit Master title style</a:t>
            </a:r>
            <a:endParaRPr lang="en-US" dirty="0"/>
          </a:p>
        </p:txBody>
      </p:sp>
      <p:sp>
        <p:nvSpPr>
          <p:cNvPr id="8" name="Subtitle 2"/>
          <p:cNvSpPr>
            <a:spLocks noGrp="1"/>
          </p:cNvSpPr>
          <p:nvPr>
            <p:ph type="subTitle" idx="1"/>
          </p:nvPr>
        </p:nvSpPr>
        <p:spPr>
          <a:xfrm>
            <a:off x="621792" y="4261104"/>
            <a:ext cx="2788920" cy="457200"/>
          </a:xfrm>
        </p:spPr>
        <p:txBody>
          <a:bodyPr/>
          <a:lstStyle>
            <a:lvl1pPr marL="0" indent="0" algn="l">
              <a:buNone/>
              <a:defRPr sz="1600" b="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4" name="Slide Number Placeholder 5"/>
          <p:cNvSpPr>
            <a:spLocks noGrp="1"/>
          </p:cNvSpPr>
          <p:nvPr>
            <p:ph type="sldNum" sz="quarter" idx="4"/>
          </p:nvPr>
        </p:nvSpPr>
        <p:spPr>
          <a:xfrm>
            <a:off x="7827033" y="6528815"/>
            <a:ext cx="958613" cy="228600"/>
          </a:xfrm>
          <a:prstGeom prst="rect">
            <a:avLst/>
          </a:prstGeom>
        </p:spPr>
        <p:txBody>
          <a:bodyPr vert="horz" lIns="91440" tIns="45720" rIns="91440" bIns="45720" rtlCol="0" anchor="ctr"/>
          <a:lstStyle>
            <a:lvl1pPr algn="r">
              <a:defRPr sz="900" b="1">
                <a:solidFill>
                  <a:schemeClr val="tx2"/>
                </a:solidFill>
              </a:defRPr>
            </a:lvl1pPr>
          </a:lstStyle>
          <a:p>
            <a:fld id="{40BFEAB2-FD83-41F2-9787-AD5D1A1760CD}" type="slidenum">
              <a:rPr lang="en-US" smtClean="0"/>
              <a:pPr/>
              <a:t>‹#›</a:t>
            </a:fld>
            <a:endParaRPr lang="en-US" dirty="0"/>
          </a:p>
        </p:txBody>
      </p:sp>
      <p:sp>
        <p:nvSpPr>
          <p:cNvPr id="13" name="Footer Placeholder 9">
            <a:extLst>
              <a:ext uri="{FF2B5EF4-FFF2-40B4-BE49-F238E27FC236}">
                <a16:creationId xmlns="" xmlns:a16="http://schemas.microsoft.com/office/drawing/2014/main" id="{DB4B4D12-AF0C-4D97-9CED-90CB55C54F58}"/>
              </a:ext>
            </a:extLst>
          </p:cNvPr>
          <p:cNvSpPr txBox="1">
            <a:spLocks/>
          </p:cNvSpPr>
          <p:nvPr userDrawn="1"/>
        </p:nvSpPr>
        <p:spPr>
          <a:xfrm>
            <a:off x="367912" y="6528816"/>
            <a:ext cx="1554480" cy="2286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900" b="1" dirty="0">
                <a:solidFill>
                  <a:schemeClr val="tx2"/>
                </a:solidFill>
                <a:latin typeface="Arial" panose="020B0604020202020204" pitchFamily="34" charset="0"/>
                <a:cs typeface="Arial" panose="020B0604020202020204" pitchFamily="34" charset="0"/>
              </a:rPr>
              <a:t>McGraw-Hill   </a:t>
            </a:r>
            <a:r>
              <a:rPr lang="en-US" sz="900" b="1" spc="0" baseline="0" dirty="0">
                <a:solidFill>
                  <a:schemeClr val="tx2"/>
                </a:solidFill>
                <a:latin typeface="Arial" panose="020B0604020202020204" pitchFamily="34" charset="0"/>
                <a:cs typeface="Arial" panose="020B0604020202020204" pitchFamily="34" charset="0"/>
              </a:rPr>
              <a:t>|</a:t>
            </a:r>
            <a:endParaRPr lang="en-US" sz="900" dirty="0">
              <a:solidFill>
                <a:schemeClr val="tx2"/>
              </a:solidFill>
              <a:latin typeface="Arial" panose="020B0604020202020204" pitchFamily="34" charset="0"/>
              <a:cs typeface="Arial" panose="020B0604020202020204" pitchFamily="34" charset="0"/>
            </a:endParaRPr>
          </a:p>
        </p:txBody>
      </p:sp>
      <p:sp>
        <p:nvSpPr>
          <p:cNvPr id="16" name="Footer Placeholder 4">
            <a:extLst>
              <a:ext uri="{FF2B5EF4-FFF2-40B4-BE49-F238E27FC236}">
                <a16:creationId xmlns="" xmlns:a16="http://schemas.microsoft.com/office/drawing/2014/main" id="{8F72B6D8-B4B8-483C-B007-F56FA2D2AA62}"/>
              </a:ext>
            </a:extLst>
          </p:cNvPr>
          <p:cNvSpPr>
            <a:spLocks noGrp="1"/>
          </p:cNvSpPr>
          <p:nvPr>
            <p:ph type="ftr" sz="quarter" idx="3"/>
          </p:nvPr>
        </p:nvSpPr>
        <p:spPr>
          <a:xfrm>
            <a:off x="1235540" y="6528816"/>
            <a:ext cx="5486400" cy="228600"/>
          </a:xfrm>
          <a:prstGeom prst="rect">
            <a:avLst/>
          </a:prstGeom>
        </p:spPr>
        <p:txBody>
          <a:bodyPr vert="horz" lIns="91440" tIns="45720" rIns="91440" bIns="45720" rtlCol="0" anchor="ctr"/>
          <a:lstStyle>
            <a:lvl1pPr algn="l">
              <a:defRPr sz="900">
                <a:solidFill>
                  <a:schemeClr val="tx2"/>
                </a:solidFill>
              </a:defRPr>
            </a:lvl1pPr>
          </a:lstStyle>
          <a:p>
            <a:r>
              <a:rPr lang="en-US" dirty="0"/>
              <a:t>Update Footer Text in Insert Tab's Header &amp; Footer [Title Case]</a:t>
            </a:r>
          </a:p>
        </p:txBody>
      </p:sp>
    </p:spTree>
    <p:extLst>
      <p:ext uri="{BB962C8B-B14F-4D97-AF65-F5344CB8AC3E}">
        <p14:creationId xmlns:p14="http://schemas.microsoft.com/office/powerpoint/2010/main" val="2732619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Divider Slide Photo">
    <p:spTree>
      <p:nvGrpSpPr>
        <p:cNvPr id="1" name=""/>
        <p:cNvGrpSpPr/>
        <p:nvPr/>
      </p:nvGrpSpPr>
      <p:grpSpPr>
        <a:xfrm>
          <a:off x="0" y="0"/>
          <a:ext cx="0" cy="0"/>
          <a:chOff x="0" y="0"/>
          <a:chExt cx="0" cy="0"/>
        </a:xfrm>
      </p:grpSpPr>
      <p:pic>
        <p:nvPicPr>
          <p:cNvPr id="12" name="Picture 11">
            <a:extLst>
              <a:ext uri="{FF2B5EF4-FFF2-40B4-BE49-F238E27FC236}">
                <a16:creationId xmlns="" xmlns:a16="http://schemas.microsoft.com/office/drawing/2014/main" id="{45957E67-98EC-4631-8D21-6B97CCB358A5}"/>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b="-2"/>
          <a:stretch/>
        </p:blipFill>
        <p:spPr>
          <a:xfrm>
            <a:off x="0" y="0"/>
            <a:ext cx="9144000" cy="6367263"/>
          </a:xfrm>
          <a:prstGeom prst="rect">
            <a:avLst/>
          </a:prstGeom>
        </p:spPr>
      </p:pic>
      <p:grpSp>
        <p:nvGrpSpPr>
          <p:cNvPr id="20" name="Group 19"/>
          <p:cNvGrpSpPr/>
          <p:nvPr userDrawn="1"/>
        </p:nvGrpSpPr>
        <p:grpSpPr>
          <a:xfrm>
            <a:off x="467612" y="2368353"/>
            <a:ext cx="3457621" cy="3457621"/>
            <a:chOff x="467612" y="2368353"/>
            <a:chExt cx="3457621" cy="3457621"/>
          </a:xfrm>
        </p:grpSpPr>
        <p:sp>
          <p:nvSpPr>
            <p:cNvPr id="14" name="Rectangle 13">
              <a:extLst>
                <a:ext uri="{FF2B5EF4-FFF2-40B4-BE49-F238E27FC236}">
                  <a16:creationId xmlns="" xmlns:a16="http://schemas.microsoft.com/office/drawing/2014/main" id="{52AD1ADE-6D88-5C48-9EEF-7E081C733011}"/>
                </a:ext>
              </a:extLst>
            </p:cNvPr>
            <p:cNvSpPr/>
            <p:nvPr userDrawn="1"/>
          </p:nvSpPr>
          <p:spPr>
            <a:xfrm>
              <a:off x="467612" y="2368353"/>
              <a:ext cx="3457621" cy="3457621"/>
            </a:xfrm>
            <a:prstGeom prst="rect">
              <a:avLst/>
            </a:prstGeom>
            <a:solidFill>
              <a:srgbClr val="9F224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15" name="Rectangle 14">
              <a:extLst>
                <a:ext uri="{FF2B5EF4-FFF2-40B4-BE49-F238E27FC236}">
                  <a16:creationId xmlns="" xmlns:a16="http://schemas.microsoft.com/office/drawing/2014/main" id="{AFE6DE48-1064-2849-AF2D-2E29711B1885}"/>
                </a:ext>
              </a:extLst>
            </p:cNvPr>
            <p:cNvSpPr/>
            <p:nvPr userDrawn="1"/>
          </p:nvSpPr>
          <p:spPr>
            <a:xfrm>
              <a:off x="599258" y="2895600"/>
              <a:ext cx="2795875" cy="2778591"/>
            </a:xfrm>
            <a:prstGeom prst="rect">
              <a:avLst/>
            </a:prstGeom>
            <a:solidFill>
              <a:srgbClr val="E21A23"/>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cxnSp>
          <p:nvCxnSpPr>
            <p:cNvPr id="17" name="Straight Connector 16">
              <a:extLst>
                <a:ext uri="{FF2B5EF4-FFF2-40B4-BE49-F238E27FC236}">
                  <a16:creationId xmlns="" xmlns:a16="http://schemas.microsoft.com/office/drawing/2014/main" id="{721C002C-853C-D54D-985F-FA80D970FECE}"/>
                </a:ext>
              </a:extLst>
            </p:cNvPr>
            <p:cNvCxnSpPr>
              <a:cxnSpLocks/>
            </p:cNvCxnSpPr>
            <p:nvPr userDrawn="1"/>
          </p:nvCxnSpPr>
          <p:spPr>
            <a:xfrm>
              <a:off x="714836" y="4918845"/>
              <a:ext cx="2531383" cy="0"/>
            </a:xfrm>
            <a:prstGeom prst="line">
              <a:avLst/>
            </a:prstGeom>
            <a:ln w="12700"/>
          </p:spPr>
          <p:style>
            <a:lnRef idx="1">
              <a:schemeClr val="accent1"/>
            </a:lnRef>
            <a:fillRef idx="0">
              <a:schemeClr val="accent1"/>
            </a:fillRef>
            <a:effectRef idx="0">
              <a:schemeClr val="accent1"/>
            </a:effectRef>
            <a:fontRef idx="minor">
              <a:schemeClr val="tx1"/>
            </a:fontRef>
          </p:style>
        </p:cxnSp>
      </p:grpSp>
      <p:sp>
        <p:nvSpPr>
          <p:cNvPr id="7" name="Title 1"/>
          <p:cNvSpPr>
            <a:spLocks noGrp="1"/>
          </p:cNvSpPr>
          <p:nvPr>
            <p:ph type="ctrTitle"/>
          </p:nvPr>
        </p:nvSpPr>
        <p:spPr>
          <a:xfrm>
            <a:off x="621792" y="3008376"/>
            <a:ext cx="2788920" cy="1289304"/>
          </a:xfrm>
        </p:spPr>
        <p:txBody>
          <a:bodyPr anchor="t">
            <a:noAutofit/>
          </a:bodyPr>
          <a:lstStyle>
            <a:lvl1pPr algn="l">
              <a:lnSpc>
                <a:spcPct val="100000"/>
              </a:lnSpc>
              <a:defRPr sz="2400" b="1">
                <a:solidFill>
                  <a:schemeClr val="accent2"/>
                </a:solidFill>
              </a:defRPr>
            </a:lvl1pPr>
          </a:lstStyle>
          <a:p>
            <a:r>
              <a:rPr lang="en-US"/>
              <a:t>Click to edit Master title style</a:t>
            </a:r>
            <a:endParaRPr lang="en-US" dirty="0"/>
          </a:p>
        </p:txBody>
      </p:sp>
      <p:sp>
        <p:nvSpPr>
          <p:cNvPr id="8" name="Subtitle 2"/>
          <p:cNvSpPr>
            <a:spLocks noGrp="1"/>
          </p:cNvSpPr>
          <p:nvPr>
            <p:ph type="subTitle" idx="1"/>
          </p:nvPr>
        </p:nvSpPr>
        <p:spPr>
          <a:xfrm>
            <a:off x="621792" y="4261104"/>
            <a:ext cx="2788920" cy="457200"/>
          </a:xfrm>
        </p:spPr>
        <p:txBody>
          <a:bodyPr/>
          <a:lstStyle>
            <a:lvl1pPr marL="0" indent="0" algn="l">
              <a:buNone/>
              <a:defRPr sz="1600" b="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4" name="Slide Number Placeholder 5"/>
          <p:cNvSpPr>
            <a:spLocks noGrp="1"/>
          </p:cNvSpPr>
          <p:nvPr>
            <p:ph type="sldNum" sz="quarter" idx="4"/>
          </p:nvPr>
        </p:nvSpPr>
        <p:spPr>
          <a:xfrm>
            <a:off x="7827033" y="6528815"/>
            <a:ext cx="958613" cy="228600"/>
          </a:xfrm>
          <a:prstGeom prst="rect">
            <a:avLst/>
          </a:prstGeom>
        </p:spPr>
        <p:txBody>
          <a:bodyPr vert="horz" lIns="91440" tIns="45720" rIns="91440" bIns="45720" rtlCol="0" anchor="ctr"/>
          <a:lstStyle>
            <a:lvl1pPr algn="r">
              <a:defRPr sz="900" b="1">
                <a:solidFill>
                  <a:schemeClr val="tx2"/>
                </a:solidFill>
              </a:defRPr>
            </a:lvl1pPr>
          </a:lstStyle>
          <a:p>
            <a:fld id="{40BFEAB2-FD83-41F2-9787-AD5D1A1760CD}" type="slidenum">
              <a:rPr lang="en-US" smtClean="0"/>
              <a:pPr/>
              <a:t>‹#›</a:t>
            </a:fld>
            <a:endParaRPr lang="en-US" dirty="0"/>
          </a:p>
        </p:txBody>
      </p:sp>
      <p:sp>
        <p:nvSpPr>
          <p:cNvPr id="13" name="Footer Placeholder 9">
            <a:extLst>
              <a:ext uri="{FF2B5EF4-FFF2-40B4-BE49-F238E27FC236}">
                <a16:creationId xmlns="" xmlns:a16="http://schemas.microsoft.com/office/drawing/2014/main" id="{FEEE245A-9698-4A49-A735-5BCF7ABE0A3A}"/>
              </a:ext>
            </a:extLst>
          </p:cNvPr>
          <p:cNvSpPr txBox="1">
            <a:spLocks/>
          </p:cNvSpPr>
          <p:nvPr userDrawn="1"/>
        </p:nvSpPr>
        <p:spPr>
          <a:xfrm>
            <a:off x="367912" y="6528816"/>
            <a:ext cx="1554480" cy="2286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900" b="1" dirty="0">
                <a:solidFill>
                  <a:schemeClr val="tx2"/>
                </a:solidFill>
                <a:latin typeface="Arial" panose="020B0604020202020204" pitchFamily="34" charset="0"/>
                <a:cs typeface="Arial" panose="020B0604020202020204" pitchFamily="34" charset="0"/>
              </a:rPr>
              <a:t>McGraw-Hill   </a:t>
            </a:r>
            <a:r>
              <a:rPr lang="en-US" sz="900" b="1" spc="0" baseline="0" dirty="0">
                <a:solidFill>
                  <a:schemeClr val="tx2"/>
                </a:solidFill>
                <a:latin typeface="Arial" panose="020B0604020202020204" pitchFamily="34" charset="0"/>
                <a:cs typeface="Arial" panose="020B0604020202020204" pitchFamily="34" charset="0"/>
              </a:rPr>
              <a:t>|</a:t>
            </a:r>
            <a:endParaRPr lang="en-US" sz="900" dirty="0">
              <a:solidFill>
                <a:schemeClr val="tx2"/>
              </a:solidFill>
              <a:latin typeface="Arial" panose="020B0604020202020204" pitchFamily="34" charset="0"/>
              <a:cs typeface="Arial" panose="020B0604020202020204" pitchFamily="34" charset="0"/>
            </a:endParaRPr>
          </a:p>
        </p:txBody>
      </p:sp>
      <p:sp>
        <p:nvSpPr>
          <p:cNvPr id="16" name="Footer Placeholder 4">
            <a:extLst>
              <a:ext uri="{FF2B5EF4-FFF2-40B4-BE49-F238E27FC236}">
                <a16:creationId xmlns="" xmlns:a16="http://schemas.microsoft.com/office/drawing/2014/main" id="{B84BA6A4-9923-441F-97B3-3C28313D037C}"/>
              </a:ext>
            </a:extLst>
          </p:cNvPr>
          <p:cNvSpPr>
            <a:spLocks noGrp="1"/>
          </p:cNvSpPr>
          <p:nvPr>
            <p:ph type="ftr" sz="quarter" idx="3"/>
          </p:nvPr>
        </p:nvSpPr>
        <p:spPr>
          <a:xfrm>
            <a:off x="1235540" y="6528816"/>
            <a:ext cx="5486400" cy="228600"/>
          </a:xfrm>
          <a:prstGeom prst="rect">
            <a:avLst/>
          </a:prstGeom>
        </p:spPr>
        <p:txBody>
          <a:bodyPr vert="horz" lIns="91440" tIns="45720" rIns="91440" bIns="45720" rtlCol="0" anchor="ctr"/>
          <a:lstStyle>
            <a:lvl1pPr algn="l">
              <a:defRPr sz="900">
                <a:solidFill>
                  <a:schemeClr val="tx2"/>
                </a:solidFill>
              </a:defRPr>
            </a:lvl1pPr>
          </a:lstStyle>
          <a:p>
            <a:r>
              <a:rPr lang="en-US" dirty="0"/>
              <a:t>Update Footer Text in Insert Tab's Header &amp; Footer [Title Case]</a:t>
            </a:r>
          </a:p>
        </p:txBody>
      </p:sp>
    </p:spTree>
    <p:extLst>
      <p:ext uri="{BB962C8B-B14F-4D97-AF65-F5344CB8AC3E}">
        <p14:creationId xmlns:p14="http://schemas.microsoft.com/office/powerpoint/2010/main" val="2381070491"/>
      </p:ext>
    </p:extLst>
  </p:cSld>
  <p:clrMapOvr>
    <a:masterClrMapping/>
  </p:clrMapOvr>
  <p:extLst mod="1">
    <p:ext uri="{DCECCB84-F9BA-43D5-87BE-67443E8EF086}">
      <p15:sldGuideLst xmlns="" xmlns:p15="http://schemas.microsoft.com/office/powerpoint/2012/main">
        <p15:guide id="1" orient="horz" pos="1488">
          <p15:clr>
            <a:srgbClr val="FBAE40"/>
          </p15:clr>
        </p15:guide>
        <p15:guide id="2" orient="horz" pos="1968">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vider Slide Graphic">
    <p:spTree>
      <p:nvGrpSpPr>
        <p:cNvPr id="1" name=""/>
        <p:cNvGrpSpPr/>
        <p:nvPr/>
      </p:nvGrpSpPr>
      <p:grpSpPr>
        <a:xfrm>
          <a:off x="0" y="0"/>
          <a:ext cx="0" cy="0"/>
          <a:chOff x="0" y="0"/>
          <a:chExt cx="0" cy="0"/>
        </a:xfrm>
      </p:grpSpPr>
      <p:grpSp>
        <p:nvGrpSpPr>
          <p:cNvPr id="8" name="Group 7">
            <a:extLst>
              <a:ext uri="{FF2B5EF4-FFF2-40B4-BE49-F238E27FC236}">
                <a16:creationId xmlns="" xmlns:a16="http://schemas.microsoft.com/office/drawing/2014/main" id="{6BAB23EC-917E-B047-8295-8203CA1ECBFE}"/>
              </a:ext>
            </a:extLst>
          </p:cNvPr>
          <p:cNvGrpSpPr/>
          <p:nvPr userDrawn="1"/>
        </p:nvGrpSpPr>
        <p:grpSpPr>
          <a:xfrm>
            <a:off x="0" y="0"/>
            <a:ext cx="9144000" cy="6366424"/>
            <a:chOff x="1" y="0"/>
            <a:chExt cx="9144000" cy="6366424"/>
          </a:xfrm>
        </p:grpSpPr>
        <p:sp>
          <p:nvSpPr>
            <p:cNvPr id="9" name="Freeform 8">
              <a:extLst>
                <a:ext uri="{FF2B5EF4-FFF2-40B4-BE49-F238E27FC236}">
                  <a16:creationId xmlns="" xmlns:a16="http://schemas.microsoft.com/office/drawing/2014/main" id="{622D7C90-AFB1-5842-AE7B-3EE743CC58EE}"/>
                </a:ext>
              </a:extLst>
            </p:cNvPr>
            <p:cNvSpPr/>
            <p:nvPr userDrawn="1"/>
          </p:nvSpPr>
          <p:spPr>
            <a:xfrm>
              <a:off x="720000" y="3962630"/>
              <a:ext cx="8229600" cy="2403794"/>
            </a:xfrm>
            <a:custGeom>
              <a:avLst/>
              <a:gdLst>
                <a:gd name="connsiteX0" fmla="*/ 3062211 w 8229600"/>
                <a:gd name="connsiteY0" fmla="*/ 0 h 2403794"/>
                <a:gd name="connsiteX1" fmla="*/ 8229600 w 8229600"/>
                <a:gd name="connsiteY1" fmla="*/ 2403794 h 2403794"/>
                <a:gd name="connsiteX2" fmla="*/ 0 w 8229600"/>
                <a:gd name="connsiteY2" fmla="*/ 2403794 h 2403794"/>
              </a:gdLst>
              <a:ahLst/>
              <a:cxnLst>
                <a:cxn ang="0">
                  <a:pos x="connsiteX0" y="connsiteY0"/>
                </a:cxn>
                <a:cxn ang="0">
                  <a:pos x="connsiteX1" y="connsiteY1"/>
                </a:cxn>
                <a:cxn ang="0">
                  <a:pos x="connsiteX2" y="connsiteY2"/>
                </a:cxn>
              </a:cxnLst>
              <a:rect l="l" t="t" r="r" b="b"/>
              <a:pathLst>
                <a:path w="8229600" h="2403794">
                  <a:moveTo>
                    <a:pt x="3062211" y="0"/>
                  </a:moveTo>
                  <a:lnTo>
                    <a:pt x="8229600" y="2403794"/>
                  </a:lnTo>
                  <a:lnTo>
                    <a:pt x="0" y="2403794"/>
                  </a:lnTo>
                  <a:close/>
                </a:path>
              </a:pathLst>
            </a:custGeom>
            <a:solidFill>
              <a:srgbClr val="9F22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9">
              <a:extLst>
                <a:ext uri="{FF2B5EF4-FFF2-40B4-BE49-F238E27FC236}">
                  <a16:creationId xmlns="" xmlns:a16="http://schemas.microsoft.com/office/drawing/2014/main" id="{4F2D842F-70F3-E249-837F-3B31E02390D7}"/>
                </a:ext>
              </a:extLst>
            </p:cNvPr>
            <p:cNvSpPr/>
            <p:nvPr userDrawn="1"/>
          </p:nvSpPr>
          <p:spPr>
            <a:xfrm>
              <a:off x="3782212" y="0"/>
              <a:ext cx="5361789" cy="6366424"/>
            </a:xfrm>
            <a:custGeom>
              <a:avLst/>
              <a:gdLst>
                <a:gd name="connsiteX0" fmla="*/ 5048021 w 5361789"/>
                <a:gd name="connsiteY0" fmla="*/ 0 h 6366424"/>
                <a:gd name="connsiteX1" fmla="*/ 5361789 w 5361789"/>
                <a:gd name="connsiteY1" fmla="*/ 0 h 6366424"/>
                <a:gd name="connsiteX2" fmla="*/ 5361789 w 5361789"/>
                <a:gd name="connsiteY2" fmla="*/ 6366424 h 6366424"/>
                <a:gd name="connsiteX3" fmla="*/ 5167389 w 5361789"/>
                <a:gd name="connsiteY3" fmla="*/ 6366424 h 6366424"/>
                <a:gd name="connsiteX4" fmla="*/ 0 w 5361789"/>
                <a:gd name="connsiteY4" fmla="*/ 3962630 h 6366424"/>
                <a:gd name="connsiteX5" fmla="*/ 5048021 w 5361789"/>
                <a:gd name="connsiteY5" fmla="*/ 0 h 6366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61789" h="6366424">
                  <a:moveTo>
                    <a:pt x="5048021" y="0"/>
                  </a:moveTo>
                  <a:lnTo>
                    <a:pt x="5361789" y="0"/>
                  </a:lnTo>
                  <a:lnTo>
                    <a:pt x="5361789" y="6366424"/>
                  </a:lnTo>
                  <a:lnTo>
                    <a:pt x="5167389" y="6366424"/>
                  </a:lnTo>
                  <a:lnTo>
                    <a:pt x="0" y="3962630"/>
                  </a:lnTo>
                  <a:lnTo>
                    <a:pt x="5048021" y="0"/>
                  </a:lnTo>
                  <a:close/>
                </a:path>
              </a:pathLst>
            </a:custGeom>
            <a:solidFill>
              <a:srgbClr val="E2DF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Freeform 10">
              <a:extLst>
                <a:ext uri="{FF2B5EF4-FFF2-40B4-BE49-F238E27FC236}">
                  <a16:creationId xmlns="" xmlns:a16="http://schemas.microsoft.com/office/drawing/2014/main" id="{6080FE84-562B-8D4E-8B93-4B4D187CAD16}"/>
                </a:ext>
              </a:extLst>
            </p:cNvPr>
            <p:cNvSpPr/>
            <p:nvPr userDrawn="1"/>
          </p:nvSpPr>
          <p:spPr>
            <a:xfrm>
              <a:off x="1" y="2203200"/>
              <a:ext cx="3782211" cy="4163224"/>
            </a:xfrm>
            <a:custGeom>
              <a:avLst/>
              <a:gdLst>
                <a:gd name="connsiteX0" fmla="*/ 0 w 3782211"/>
                <a:gd name="connsiteY0" fmla="*/ 0 h 4163224"/>
                <a:gd name="connsiteX1" fmla="*/ 3782211 w 3782211"/>
                <a:gd name="connsiteY1" fmla="*/ 1759430 h 4163224"/>
                <a:gd name="connsiteX2" fmla="*/ 720000 w 3782211"/>
                <a:gd name="connsiteY2" fmla="*/ 4163224 h 4163224"/>
                <a:gd name="connsiteX3" fmla="*/ 0 w 3782211"/>
                <a:gd name="connsiteY3" fmla="*/ 4163224 h 4163224"/>
                <a:gd name="connsiteX4" fmla="*/ 0 w 3782211"/>
                <a:gd name="connsiteY4" fmla="*/ 0 h 41632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82211" h="4163224">
                  <a:moveTo>
                    <a:pt x="0" y="0"/>
                  </a:moveTo>
                  <a:lnTo>
                    <a:pt x="3782211" y="1759430"/>
                  </a:lnTo>
                  <a:lnTo>
                    <a:pt x="720000" y="4163224"/>
                  </a:lnTo>
                  <a:lnTo>
                    <a:pt x="0" y="4163224"/>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Title 1"/>
          <p:cNvSpPr>
            <a:spLocks noGrp="1"/>
          </p:cNvSpPr>
          <p:nvPr>
            <p:ph type="ctrTitle" hasCustomPrompt="1"/>
          </p:nvPr>
        </p:nvSpPr>
        <p:spPr>
          <a:xfrm>
            <a:off x="356616" y="203829"/>
            <a:ext cx="7315200" cy="914400"/>
          </a:xfrm>
        </p:spPr>
        <p:txBody>
          <a:bodyPr anchor="t">
            <a:noAutofit/>
          </a:bodyPr>
          <a:lstStyle>
            <a:lvl1pPr algn="l">
              <a:lnSpc>
                <a:spcPct val="100000"/>
              </a:lnSpc>
              <a:defRPr sz="2600" b="1">
                <a:solidFill>
                  <a:schemeClr val="tx2"/>
                </a:solidFill>
              </a:defRPr>
            </a:lvl1pPr>
          </a:lstStyle>
          <a:p>
            <a:r>
              <a:rPr lang="en-US" dirty="0"/>
              <a:t>Click to edit Master title style – Divider, 26 </a:t>
            </a:r>
            <a:r>
              <a:rPr lang="en-US" dirty="0" err="1"/>
              <a:t>pt</a:t>
            </a:r>
            <a:endParaRPr lang="en-US" dirty="0"/>
          </a:p>
        </p:txBody>
      </p:sp>
      <p:sp>
        <p:nvSpPr>
          <p:cNvPr id="3" name="Subtitle 2"/>
          <p:cNvSpPr>
            <a:spLocks noGrp="1"/>
          </p:cNvSpPr>
          <p:nvPr>
            <p:ph type="subTitle" idx="1" hasCustomPrompt="1"/>
          </p:nvPr>
        </p:nvSpPr>
        <p:spPr>
          <a:xfrm>
            <a:off x="356616" y="1252728"/>
            <a:ext cx="5943600" cy="517585"/>
          </a:xfrm>
        </p:spPr>
        <p:txBody>
          <a:bodyPr/>
          <a:lstStyle>
            <a:lvl1pPr marL="0" indent="0" algn="l">
              <a:buNone/>
              <a:defRPr sz="2000" b="1">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 – 20 pt., Black</a:t>
            </a:r>
          </a:p>
        </p:txBody>
      </p:sp>
      <p:sp>
        <p:nvSpPr>
          <p:cNvPr id="19" name="Slide Number Placeholder 5"/>
          <p:cNvSpPr>
            <a:spLocks noGrp="1"/>
          </p:cNvSpPr>
          <p:nvPr>
            <p:ph type="sldNum" sz="quarter" idx="4"/>
          </p:nvPr>
        </p:nvSpPr>
        <p:spPr>
          <a:xfrm>
            <a:off x="7827033" y="6528815"/>
            <a:ext cx="958613" cy="228600"/>
          </a:xfrm>
          <a:prstGeom prst="rect">
            <a:avLst/>
          </a:prstGeom>
        </p:spPr>
        <p:txBody>
          <a:bodyPr vert="horz" lIns="91440" tIns="45720" rIns="91440" bIns="45720" rtlCol="0" anchor="ctr"/>
          <a:lstStyle>
            <a:lvl1pPr algn="r">
              <a:defRPr sz="900">
                <a:solidFill>
                  <a:schemeClr val="tx2"/>
                </a:solidFill>
              </a:defRPr>
            </a:lvl1pPr>
          </a:lstStyle>
          <a:p>
            <a:fld id="{40BFEAB2-FD83-41F2-9787-AD5D1A1760CD}" type="slidenum">
              <a:rPr lang="en-US" smtClean="0"/>
              <a:pPr/>
              <a:t>‹#›</a:t>
            </a:fld>
            <a:endParaRPr lang="en-US" dirty="0"/>
          </a:p>
        </p:txBody>
      </p:sp>
      <p:sp>
        <p:nvSpPr>
          <p:cNvPr id="12" name="Footer Placeholder 9">
            <a:extLst>
              <a:ext uri="{FF2B5EF4-FFF2-40B4-BE49-F238E27FC236}">
                <a16:creationId xmlns="" xmlns:a16="http://schemas.microsoft.com/office/drawing/2014/main" id="{DFDDF79B-EC16-4D64-BB8F-31CA7644D797}"/>
              </a:ext>
            </a:extLst>
          </p:cNvPr>
          <p:cNvSpPr txBox="1">
            <a:spLocks/>
          </p:cNvSpPr>
          <p:nvPr userDrawn="1"/>
        </p:nvSpPr>
        <p:spPr>
          <a:xfrm>
            <a:off x="367912" y="6528816"/>
            <a:ext cx="1554480" cy="2286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900" b="1" dirty="0">
                <a:solidFill>
                  <a:schemeClr val="tx2"/>
                </a:solidFill>
                <a:latin typeface="Arial" panose="020B0604020202020204" pitchFamily="34" charset="0"/>
                <a:cs typeface="Arial" panose="020B0604020202020204" pitchFamily="34" charset="0"/>
              </a:rPr>
              <a:t>McGraw-Hill   </a:t>
            </a:r>
            <a:r>
              <a:rPr lang="en-US" sz="900" b="1" spc="0" baseline="0" dirty="0">
                <a:solidFill>
                  <a:schemeClr val="tx2"/>
                </a:solidFill>
                <a:latin typeface="Arial" panose="020B0604020202020204" pitchFamily="34" charset="0"/>
                <a:cs typeface="Arial" panose="020B0604020202020204" pitchFamily="34" charset="0"/>
              </a:rPr>
              <a:t>|</a:t>
            </a:r>
            <a:endParaRPr lang="en-US" sz="900" dirty="0">
              <a:solidFill>
                <a:schemeClr val="tx2"/>
              </a:solidFill>
              <a:latin typeface="Arial" panose="020B0604020202020204" pitchFamily="34" charset="0"/>
              <a:cs typeface="Arial" panose="020B0604020202020204" pitchFamily="34" charset="0"/>
            </a:endParaRPr>
          </a:p>
        </p:txBody>
      </p:sp>
      <p:sp>
        <p:nvSpPr>
          <p:cNvPr id="13" name="Footer Placeholder 4">
            <a:extLst>
              <a:ext uri="{FF2B5EF4-FFF2-40B4-BE49-F238E27FC236}">
                <a16:creationId xmlns="" xmlns:a16="http://schemas.microsoft.com/office/drawing/2014/main" id="{CF049723-BA81-4AC5-BEAA-3E6F13DAD2F7}"/>
              </a:ext>
            </a:extLst>
          </p:cNvPr>
          <p:cNvSpPr>
            <a:spLocks noGrp="1"/>
          </p:cNvSpPr>
          <p:nvPr>
            <p:ph type="ftr" sz="quarter" idx="3"/>
          </p:nvPr>
        </p:nvSpPr>
        <p:spPr>
          <a:xfrm>
            <a:off x="1235540" y="6528816"/>
            <a:ext cx="5486400" cy="228600"/>
          </a:xfrm>
          <a:prstGeom prst="rect">
            <a:avLst/>
          </a:prstGeom>
        </p:spPr>
        <p:txBody>
          <a:bodyPr vert="horz" lIns="91440" tIns="45720" rIns="91440" bIns="45720" rtlCol="0" anchor="ctr"/>
          <a:lstStyle>
            <a:lvl1pPr algn="l">
              <a:defRPr sz="900">
                <a:solidFill>
                  <a:schemeClr val="tx2"/>
                </a:solidFill>
              </a:defRPr>
            </a:lvl1pPr>
          </a:lstStyle>
          <a:p>
            <a:r>
              <a:rPr lang="en-US" dirty="0"/>
              <a:t>Update Footer Text in Insert Tab's Header &amp; Footer [Title Case]</a:t>
            </a:r>
          </a:p>
        </p:txBody>
      </p:sp>
    </p:spTree>
    <p:extLst>
      <p:ext uri="{BB962C8B-B14F-4D97-AF65-F5344CB8AC3E}">
        <p14:creationId xmlns:p14="http://schemas.microsoft.com/office/powerpoint/2010/main" val="1776685102"/>
      </p:ext>
    </p:extLst>
  </p:cSld>
  <p:clrMapOvr>
    <a:masterClrMapping/>
  </p:clrMapOvr>
  <p:extLst mod="1">
    <p:ext uri="{DCECCB84-F9BA-43D5-87BE-67443E8EF086}">
      <p15:sldGuideLst xmlns="" xmlns:p15="http://schemas.microsoft.com/office/powerpoint/2012/main">
        <p15:guide id="1" orient="horz" pos="974"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56616" y="274321"/>
            <a:ext cx="6858000" cy="82296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356616" y="1280160"/>
            <a:ext cx="6858000" cy="4351338"/>
          </a:xfrm>
          <a:prstGeom prst="rect">
            <a:avLst/>
          </a:prstGeom>
        </p:spPr>
        <p:txBody>
          <a:bodyPr vert="horz" lIns="91440" tIns="45720" rIns="91440" bIns="45720" rtlCol="0">
            <a:noAutofit/>
          </a:bodyPr>
          <a:lstStyle/>
          <a:p>
            <a:pPr lvl="0"/>
            <a:r>
              <a:rPr lang="en-US" dirty="0"/>
              <a:t>Edit Master text styles</a:t>
            </a:r>
          </a:p>
          <a:p>
            <a:pPr lvl="1"/>
            <a:r>
              <a:rPr lang="en-US" dirty="0"/>
              <a:t>Second level</a:t>
            </a:r>
          </a:p>
          <a:p>
            <a:pPr lvl="2"/>
            <a:r>
              <a:rPr lang="en-US" dirty="0"/>
              <a:t>Third level</a:t>
            </a:r>
          </a:p>
        </p:txBody>
      </p:sp>
      <p:sp>
        <p:nvSpPr>
          <p:cNvPr id="6" name="Slide Number Placeholder 5"/>
          <p:cNvSpPr>
            <a:spLocks noGrp="1"/>
          </p:cNvSpPr>
          <p:nvPr>
            <p:ph type="sldNum" sz="quarter" idx="4"/>
          </p:nvPr>
        </p:nvSpPr>
        <p:spPr>
          <a:xfrm>
            <a:off x="7827033" y="6528815"/>
            <a:ext cx="958613" cy="228600"/>
          </a:xfrm>
          <a:prstGeom prst="rect">
            <a:avLst/>
          </a:prstGeom>
        </p:spPr>
        <p:txBody>
          <a:bodyPr vert="horz" lIns="91440" tIns="45720" rIns="91440" bIns="45720" rtlCol="0" anchor="ctr"/>
          <a:lstStyle>
            <a:lvl1pPr algn="r">
              <a:defRPr sz="900" b="1">
                <a:solidFill>
                  <a:schemeClr val="tx2"/>
                </a:solidFill>
              </a:defRPr>
            </a:lvl1pPr>
          </a:lstStyle>
          <a:p>
            <a:fld id="{40BFEAB2-FD83-41F2-9787-AD5D1A1760CD}" type="slidenum">
              <a:rPr lang="en-US" smtClean="0"/>
              <a:pPr/>
              <a:t>‹#›</a:t>
            </a:fld>
            <a:endParaRPr lang="en-US" dirty="0"/>
          </a:p>
        </p:txBody>
      </p:sp>
      <p:sp>
        <p:nvSpPr>
          <p:cNvPr id="8" name="Rectangle 7">
            <a:extLst>
              <a:ext uri="{FF2B5EF4-FFF2-40B4-BE49-F238E27FC236}">
                <a16:creationId xmlns="" xmlns:a16="http://schemas.microsoft.com/office/drawing/2014/main" id="{86E6E250-D1F9-6444-A77C-4DC8C64A97D7}"/>
              </a:ext>
            </a:extLst>
          </p:cNvPr>
          <p:cNvSpPr/>
          <p:nvPr userDrawn="1"/>
        </p:nvSpPr>
        <p:spPr>
          <a:xfrm>
            <a:off x="0" y="6367263"/>
            <a:ext cx="9144000" cy="5459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Footer Placeholder 4">
            <a:extLst>
              <a:ext uri="{FF2B5EF4-FFF2-40B4-BE49-F238E27FC236}">
                <a16:creationId xmlns="" xmlns:a16="http://schemas.microsoft.com/office/drawing/2014/main" id="{DA8145CF-2FEC-4A08-842F-42FF880BED38}"/>
              </a:ext>
            </a:extLst>
          </p:cNvPr>
          <p:cNvSpPr>
            <a:spLocks noGrp="1"/>
          </p:cNvSpPr>
          <p:nvPr>
            <p:ph type="ftr" sz="quarter" idx="3"/>
          </p:nvPr>
        </p:nvSpPr>
        <p:spPr>
          <a:xfrm>
            <a:off x="1235540" y="6528816"/>
            <a:ext cx="5486400" cy="228600"/>
          </a:xfrm>
          <a:prstGeom prst="rect">
            <a:avLst/>
          </a:prstGeom>
        </p:spPr>
        <p:txBody>
          <a:bodyPr vert="horz" lIns="91440" tIns="45720" rIns="91440" bIns="45720" rtlCol="0" anchor="ctr"/>
          <a:lstStyle>
            <a:lvl1pPr algn="l">
              <a:defRPr sz="900">
                <a:solidFill>
                  <a:schemeClr val="tx2"/>
                </a:solidFill>
              </a:defRPr>
            </a:lvl1pPr>
          </a:lstStyle>
          <a:p>
            <a:r>
              <a:rPr lang="en-US" dirty="0"/>
              <a:t>Update Footer Text in Insert Tab's Header &amp; Footer [Title Case]</a:t>
            </a:r>
          </a:p>
        </p:txBody>
      </p:sp>
    </p:spTree>
    <p:extLst>
      <p:ext uri="{BB962C8B-B14F-4D97-AF65-F5344CB8AC3E}">
        <p14:creationId xmlns:p14="http://schemas.microsoft.com/office/powerpoint/2010/main" val="1502882778"/>
      </p:ext>
    </p:extLst>
  </p:cSld>
  <p:clrMap bg1="lt1" tx1="dk1" bg2="lt2" tx2="dk2" accent1="accent1" accent2="accent2" accent3="accent3" accent4="accent4" accent5="accent5" accent6="accent6" hlink="hlink" folHlink="folHlink"/>
  <p:sldLayoutIdLst>
    <p:sldLayoutId id="2147483661" r:id="rId1"/>
    <p:sldLayoutId id="2147483680" r:id="rId2"/>
    <p:sldLayoutId id="2147483663" r:id="rId3"/>
    <p:sldLayoutId id="2147483667" r:id="rId4"/>
    <p:sldLayoutId id="2147483713" r:id="rId5"/>
    <p:sldLayoutId id="2147483709" r:id="rId6"/>
    <p:sldLayoutId id="2147483711" r:id="rId7"/>
    <p:sldLayoutId id="2147483712" r:id="rId8"/>
    <p:sldLayoutId id="2147483668" r:id="rId9"/>
    <p:sldLayoutId id="2147483662" r:id="rId10"/>
    <p:sldLayoutId id="2147483665" r:id="rId11"/>
    <p:sldLayoutId id="2147483666" r:id="rId12"/>
    <p:sldLayoutId id="2147483671" r:id="rId13"/>
    <p:sldLayoutId id="2147483669" r:id="rId14"/>
    <p:sldLayoutId id="2147483676" r:id="rId15"/>
    <p:sldLayoutId id="2147483675" r:id="rId16"/>
  </p:sldLayoutIdLst>
  <p:hf hdr="0" dt="0"/>
  <p:txStyles>
    <p:titleStyle>
      <a:lvl1pPr algn="l" defTabSz="914400" rtl="0" eaLnBrk="1" latinLnBrk="0" hangingPunct="1">
        <a:lnSpc>
          <a:spcPct val="90000"/>
        </a:lnSpc>
        <a:spcBef>
          <a:spcPct val="0"/>
        </a:spcBef>
        <a:buNone/>
        <a:defRPr sz="2400" b="1" kern="1200">
          <a:solidFill>
            <a:schemeClr val="tx2"/>
          </a:solidFill>
          <a:latin typeface="+mj-lt"/>
          <a:ea typeface="+mj-ea"/>
          <a:cs typeface="+mj-cs"/>
        </a:defRPr>
      </a:lvl1pPr>
    </p:titleStyle>
    <p:bodyStyle>
      <a:lvl1pPr marL="0" indent="0" algn="l" defTabSz="914400" rtl="0" eaLnBrk="1" latinLnBrk="0" hangingPunct="1">
        <a:lnSpc>
          <a:spcPct val="100000"/>
        </a:lnSpc>
        <a:spcBef>
          <a:spcPts val="1200"/>
        </a:spcBef>
        <a:buFont typeface="Arial" panose="020B0604020202020204" pitchFamily="34" charset="0"/>
        <a:buNone/>
        <a:defRPr sz="2000" kern="1200">
          <a:solidFill>
            <a:schemeClr val="tx2"/>
          </a:solidFill>
          <a:latin typeface="+mn-lt"/>
          <a:ea typeface="+mn-ea"/>
          <a:cs typeface="+mn-cs"/>
        </a:defRPr>
      </a:lvl1pPr>
      <a:lvl2pPr marL="230188" indent="-228600" algn="l" defTabSz="914400" rtl="0" eaLnBrk="1" latinLnBrk="0" hangingPunct="1">
        <a:lnSpc>
          <a:spcPct val="100000"/>
        </a:lnSpc>
        <a:spcBef>
          <a:spcPts val="800"/>
        </a:spcBef>
        <a:buClrTx/>
        <a:buFont typeface="Arial" panose="020B0604020202020204" pitchFamily="34" charset="0"/>
        <a:buChar char="•"/>
        <a:defRPr sz="2000" kern="1200">
          <a:solidFill>
            <a:schemeClr val="tx2"/>
          </a:solidFill>
          <a:latin typeface="+mn-lt"/>
          <a:ea typeface="+mn-ea"/>
          <a:cs typeface="+mn-cs"/>
        </a:defRPr>
      </a:lvl2pPr>
      <a:lvl3pPr marL="460375" indent="-228600" algn="l" defTabSz="914400" rtl="0" eaLnBrk="1" latinLnBrk="0" hangingPunct="1">
        <a:lnSpc>
          <a:spcPct val="100000"/>
        </a:lnSpc>
        <a:spcBef>
          <a:spcPts val="800"/>
        </a:spcBef>
        <a:buFont typeface="Arial" panose="020B0604020202020204" pitchFamily="34" charset="0"/>
        <a:buChar char="•"/>
        <a:defRPr sz="1800" kern="1200">
          <a:solidFill>
            <a:schemeClr val="tx2"/>
          </a:solidFill>
          <a:latin typeface="+mn-lt"/>
          <a:ea typeface="+mn-ea"/>
          <a:cs typeface="+mn-cs"/>
        </a:defRPr>
      </a:lvl3pPr>
      <a:lvl4pPr marL="455613" indent="0" algn="l" defTabSz="914400" rtl="0" eaLnBrk="1" latinLnBrk="0" hangingPunct="1">
        <a:lnSpc>
          <a:spcPct val="100000"/>
        </a:lnSpc>
        <a:spcBef>
          <a:spcPts val="800"/>
        </a:spcBef>
        <a:buFont typeface="Arial" panose="020B0604020202020204" pitchFamily="34" charset="0"/>
        <a:buNone/>
        <a:defRPr sz="1400" kern="1200">
          <a:solidFill>
            <a:schemeClr val="tx1"/>
          </a:solidFill>
          <a:latin typeface="+mn-lt"/>
          <a:ea typeface="+mn-ea"/>
          <a:cs typeface="+mn-cs"/>
        </a:defRPr>
      </a:lvl4pPr>
      <a:lvl5pPr marL="685800" indent="0" algn="l" defTabSz="914400" rtl="0" eaLnBrk="1" latinLnBrk="0" hangingPunct="1">
        <a:lnSpc>
          <a:spcPct val="100000"/>
        </a:lnSpc>
        <a:spcBef>
          <a:spcPts val="8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 xmlns:p15="http://schemas.microsoft.com/office/powerpoint/2012/main">
        <p15:guide id="1" orient="horz" pos="2159" userDrawn="1">
          <p15:clr>
            <a:srgbClr val="F26B43"/>
          </p15:clr>
        </p15:guide>
        <p15:guide id="2" orient="horz" pos="360" userDrawn="1">
          <p15:clr>
            <a:srgbClr val="F26B43"/>
          </p15:clr>
        </p15:guide>
        <p15:guide id="5" pos="2880" userDrawn="1">
          <p15:clr>
            <a:srgbClr val="F26B43"/>
          </p15:clr>
        </p15:guide>
        <p15:guide id="6" pos="288" userDrawn="1">
          <p15:clr>
            <a:srgbClr val="F26B43"/>
          </p15:clr>
        </p15:guide>
        <p15:guide id="7" pos="5472" userDrawn="1">
          <p15:clr>
            <a:srgbClr val="F26B43"/>
          </p15:clr>
        </p15:guide>
        <p15:guide id="9" orient="horz" pos="4211" userDrawn="1">
          <p15:clr>
            <a:srgbClr val="F26B43"/>
          </p15:clr>
        </p15:guide>
        <p15:guide id="10" pos="8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0.png"/><Relationship Id="rId3" Type="http://schemas.openxmlformats.org/officeDocument/2006/relationships/image" Target="../media/image14.png"/><Relationship Id="rId7" Type="http://schemas.openxmlformats.org/officeDocument/2006/relationships/image" Target="../media/image16.png"/><Relationship Id="rId12" Type="http://schemas.openxmlformats.org/officeDocument/2006/relationships/hyperlink" Target="https://www.youtube.com/channel/UCPheKzixBwfG--dQz83Wdew" TargetMode="External"/><Relationship Id="rId2" Type="http://schemas.openxmlformats.org/officeDocument/2006/relationships/hyperlink" Target="https://www.facebook.com/McGrawHillEducationIN" TargetMode="External"/><Relationship Id="rId1" Type="http://schemas.openxmlformats.org/officeDocument/2006/relationships/slideLayout" Target="../slideLayouts/slideLayout15.xml"/><Relationship Id="rId6" Type="http://schemas.openxmlformats.org/officeDocument/2006/relationships/image" Target="../media/image15.png"/><Relationship Id="rId11" Type="http://schemas.openxmlformats.org/officeDocument/2006/relationships/image" Target="../media/image19.png"/><Relationship Id="rId5" Type="http://schemas.openxmlformats.org/officeDocument/2006/relationships/hyperlink" Target="https://www.linkedin.com/showcase/mcgraw-hill-education-india/" TargetMode="External"/><Relationship Id="rId10" Type="http://schemas.openxmlformats.org/officeDocument/2006/relationships/hyperlink" Target="https://twitter.com/mheducationIN" TargetMode="External"/><Relationship Id="rId4" Type="http://schemas.openxmlformats.org/officeDocument/2006/relationships/hyperlink" Target="http://www.mheducation.co.in/" TargetMode="External"/><Relationship Id="rId9" Type="http://schemas.openxmlformats.org/officeDocument/2006/relationships/image" Target="../media/image18.png"/></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1.png"/><Relationship Id="rId1" Type="http://schemas.openxmlformats.org/officeDocument/2006/relationships/slideLayout" Target="../slideLayouts/slideLayout9.xml"/><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2.png"/><Relationship Id="rId1" Type="http://schemas.openxmlformats.org/officeDocument/2006/relationships/slideLayout" Target="../slideLayouts/slideLayout9.xml"/><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ctrTitle"/>
          </p:nvPr>
        </p:nvSpPr>
        <p:spPr/>
        <p:txBody>
          <a:bodyPr/>
          <a:lstStyle/>
          <a:p>
            <a:r>
              <a:rPr lang="en-US" dirty="0" smtClean="0"/>
              <a:t>Python Programming: Problem solving, Packages and Libraries</a:t>
            </a:r>
            <a:endParaRPr lang="en-US" dirty="0"/>
          </a:p>
        </p:txBody>
      </p:sp>
      <p:sp>
        <p:nvSpPr>
          <p:cNvPr id="7" name="Subtitle 6"/>
          <p:cNvSpPr>
            <a:spLocks noGrp="1"/>
          </p:cNvSpPr>
          <p:nvPr>
            <p:ph type="subTitle" idx="1"/>
          </p:nvPr>
        </p:nvSpPr>
        <p:spPr/>
        <p:txBody>
          <a:bodyPr/>
          <a:lstStyle/>
          <a:p>
            <a:r>
              <a:rPr lang="en-US" dirty="0" smtClean="0"/>
              <a:t>Chapter 1</a:t>
            </a:r>
            <a:endParaRPr lang="en-US" dirty="0"/>
          </a:p>
        </p:txBody>
      </p:sp>
      <p:pic>
        <p:nvPicPr>
          <p:cNvPr id="1026" name="Picture 2"/>
          <p:cNvPicPr>
            <a:picLocks noChangeAspect="1" noChangeArrowheads="1"/>
          </p:cNvPicPr>
          <p:nvPr/>
        </p:nvPicPr>
        <p:blipFill>
          <a:blip r:embed="rId2">
            <a:extLst>
              <a:ext uri="{BEBA8EAE-BF5A-486C-A8C5-ECC9F3942E4B}">
                <a14:imgProps xmlns:a14="http://schemas.microsoft.com/office/drawing/2010/main">
                  <a14:imgLayer r:embed="rId3">
                    <a14:imgEffect>
                      <a14:sharpenSoften amount="-32000"/>
                    </a14:imgEffect>
                    <a14:imgEffect>
                      <a14:colorTemperature colorTemp="7500"/>
                    </a14:imgEffect>
                    <a14:imgEffect>
                      <a14:saturation sat="165000"/>
                    </a14:imgEffect>
                    <a14:imgEffect>
                      <a14:brightnessContrast contrast="-12000"/>
                    </a14:imgEffect>
                  </a14:imgLayer>
                </a14:imgProps>
              </a:ext>
              <a:ext uri="{28A0092B-C50C-407E-A947-70E740481C1C}">
                <a14:useLocalDpi xmlns:a14="http://schemas.microsoft.com/office/drawing/2010/main" val="0"/>
              </a:ext>
            </a:extLst>
          </a:blip>
          <a:srcRect/>
          <a:stretch>
            <a:fillRect/>
          </a:stretch>
        </p:blipFill>
        <p:spPr bwMode="auto">
          <a:xfrm>
            <a:off x="5086350" y="496389"/>
            <a:ext cx="4057650" cy="5707063"/>
          </a:xfrm>
          <a:prstGeom prst="rect">
            <a:avLst/>
          </a:prstGeom>
          <a:noFill/>
          <a:ln>
            <a:noFill/>
          </a:ln>
          <a:effectLst>
            <a:glow>
              <a:schemeClr val="accent1"/>
            </a:glow>
            <a:outerShdw dist="35921" dir="2700000" algn="ctr" rotWithShape="0">
              <a:schemeClr val="bg2"/>
            </a:outerShdw>
            <a:softEdge rad="12700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508528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4"/>
          </p:nvPr>
        </p:nvSpPr>
        <p:spPr/>
        <p:txBody>
          <a:bodyPr/>
          <a:lstStyle/>
          <a:p>
            <a:fld id="{40BFEAB2-FD83-41F2-9787-AD5D1A1760CD}" type="slidenum">
              <a:rPr lang="en-US" smtClean="0"/>
              <a:pPr/>
              <a:t>10</a:t>
            </a:fld>
            <a:endParaRPr lang="en-US" dirty="0"/>
          </a:p>
        </p:txBody>
      </p:sp>
      <p:sp>
        <p:nvSpPr>
          <p:cNvPr id="7" name="Footer Placeholder 4">
            <a:extLst>
              <a:ext uri="{FF2B5EF4-FFF2-40B4-BE49-F238E27FC236}">
                <a16:creationId xmlns="" xmlns:a16="http://schemas.microsoft.com/office/drawing/2014/main" id="{CBE507B5-C7FD-44CE-8A2A-A513808930E9}"/>
              </a:ext>
            </a:extLst>
          </p:cNvPr>
          <p:cNvSpPr txBox="1">
            <a:spLocks/>
          </p:cNvSpPr>
          <p:nvPr/>
        </p:nvSpPr>
        <p:spPr>
          <a:xfrm>
            <a:off x="1237201" y="6528816"/>
            <a:ext cx="5486400" cy="228600"/>
          </a:xfrm>
          <a:prstGeom prst="rect">
            <a:avLst/>
          </a:prstGeom>
        </p:spPr>
        <p:txBody>
          <a:bodyPr vert="horz" lIns="91440" tIns="45720" rIns="91440" bIns="45720" rtlCol="0" anchor="ctr"/>
          <a:lstStyle>
            <a:defPPr>
              <a:defRPr lang="en-US"/>
            </a:defPPr>
            <a:lvl1pPr marL="0" algn="l" defTabSz="914400" rtl="0" eaLnBrk="1" latinLnBrk="0" hangingPunct="1">
              <a:defRPr sz="9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2"/>
                </a:solidFill>
              </a:rPr>
              <a:t>Update Footer Text in Insert Tab's Header &amp; Footer [Title Case]</a:t>
            </a:r>
          </a:p>
        </p:txBody>
      </p:sp>
      <p:sp>
        <p:nvSpPr>
          <p:cNvPr id="4" name="Subtitle 3"/>
          <p:cNvSpPr>
            <a:spLocks noGrp="1"/>
          </p:cNvSpPr>
          <p:nvPr>
            <p:ph type="subTitle" idx="1"/>
          </p:nvPr>
        </p:nvSpPr>
        <p:spPr>
          <a:xfrm>
            <a:off x="356615" y="1070449"/>
            <a:ext cx="8297987" cy="4945487"/>
          </a:xfrm>
          <a:solidFill>
            <a:srgbClr val="FAD1D3">
              <a:alpha val="70980"/>
            </a:srgbClr>
          </a:solidFill>
        </p:spPr>
        <p:txBody>
          <a:bodyPr/>
          <a:lstStyle/>
          <a:p>
            <a:pPr marL="457200" indent="-457200">
              <a:buFont typeface="Arial" pitchFamily="34" charset="0"/>
              <a:buChar char="•"/>
            </a:pPr>
            <a:r>
              <a:rPr lang="en-IN" sz="2800" dirty="0">
                <a:latin typeface="Calibri" pitchFamily="34" charset="0"/>
                <a:cs typeface="Calibri" pitchFamily="34" charset="0"/>
              </a:rPr>
              <a:t>Python is an interpreted language. So there are two ways to use it:-</a:t>
            </a:r>
            <a:endParaRPr lang="en-US" sz="2800" dirty="0">
              <a:latin typeface="Calibri" pitchFamily="34" charset="0"/>
              <a:cs typeface="Calibri" pitchFamily="34" charset="0"/>
            </a:endParaRPr>
          </a:p>
          <a:p>
            <a:pPr marL="457200" lvl="0" indent="-457200">
              <a:buFont typeface="Arial" pitchFamily="34" charset="0"/>
              <a:buChar char="•"/>
            </a:pPr>
            <a:r>
              <a:rPr lang="en-IN" sz="2800" dirty="0">
                <a:latin typeface="Calibri" pitchFamily="34" charset="0"/>
                <a:cs typeface="Calibri" pitchFamily="34" charset="0"/>
              </a:rPr>
              <a:t>First one can type a command on an input straight into a Python interpreter and get the output (The command line mode). </a:t>
            </a:r>
            <a:endParaRPr lang="en-US" sz="2800" dirty="0">
              <a:latin typeface="Calibri" pitchFamily="34" charset="0"/>
              <a:cs typeface="Calibri" pitchFamily="34" charset="0"/>
            </a:endParaRPr>
          </a:p>
          <a:p>
            <a:pPr marL="457200" lvl="0" indent="-457200">
              <a:buFont typeface="Arial" pitchFamily="34" charset="0"/>
              <a:buChar char="•"/>
            </a:pPr>
            <a:r>
              <a:rPr lang="en-IN" sz="2800" dirty="0">
                <a:latin typeface="Calibri" pitchFamily="34" charset="0"/>
                <a:cs typeface="Calibri" pitchFamily="34" charset="0"/>
              </a:rPr>
              <a:t>The second method is to write the entire program or script in one file and then run it (The script mode). </a:t>
            </a:r>
            <a:endParaRPr lang="en-US" sz="2800" dirty="0">
              <a:latin typeface="Calibri" pitchFamily="34" charset="0"/>
              <a:cs typeface="Calibri" pitchFamily="34" charset="0"/>
            </a:endParaRPr>
          </a:p>
          <a:p>
            <a:endParaRPr lang="en-US" sz="2400" dirty="0">
              <a:latin typeface="Calibri" pitchFamily="34" charset="0"/>
              <a:cs typeface="Calibri" pitchFamily="34" charset="0"/>
            </a:endParaRPr>
          </a:p>
        </p:txBody>
      </p:sp>
      <p:sp>
        <p:nvSpPr>
          <p:cNvPr id="6" name="Title 5"/>
          <p:cNvSpPr>
            <a:spLocks noGrp="1"/>
          </p:cNvSpPr>
          <p:nvPr>
            <p:ph type="ctrTitle"/>
          </p:nvPr>
        </p:nvSpPr>
        <p:spPr>
          <a:xfrm>
            <a:off x="350520" y="1"/>
            <a:ext cx="8260080" cy="746760"/>
          </a:xfrm>
          <a:solidFill>
            <a:srgbClr val="FFF0CC">
              <a:alpha val="80000"/>
            </a:srgbClr>
          </a:solidFill>
        </p:spPr>
        <p:txBody>
          <a:bodyPr/>
          <a:lstStyle/>
          <a:p>
            <a:pPr lvl="2" algn="ctr" rtl="0">
              <a:spcBef>
                <a:spcPct val="0"/>
              </a:spcBef>
            </a:pPr>
            <a:r>
              <a:rPr lang="en-US" sz="2800" b="1" dirty="0" smtClean="0">
                <a:latin typeface="Calibri" pitchFamily="34" charset="0"/>
                <a:cs typeface="Calibri" pitchFamily="34" charset="0"/>
              </a:rPr>
              <a:t>Command line mode versus script mode</a:t>
            </a:r>
            <a:endParaRPr lang="en-US" sz="2800" b="1" dirty="0">
              <a:latin typeface="Calibri" pitchFamily="34" charset="0"/>
              <a:cs typeface="Calibri" pitchFamily="34" charset="0"/>
            </a:endParaRPr>
          </a:p>
        </p:txBody>
      </p:sp>
      <p:pic>
        <p:nvPicPr>
          <p:cNvPr id="8" name="Picture 2"/>
          <p:cNvPicPr>
            <a:picLocks noChangeAspect="1" noChangeArrowheads="1"/>
          </p:cNvPicPr>
          <p:nvPr/>
        </p:nvPicPr>
        <p:blipFill>
          <a:blip r:embed="rId2">
            <a:extLst>
              <a:ext uri="{BEBA8EAE-BF5A-486C-A8C5-ECC9F3942E4B}">
                <a14:imgProps xmlns:a14="http://schemas.microsoft.com/office/drawing/2010/main">
                  <a14:imgLayer r:embed="rId3">
                    <a14:imgEffect>
                      <a14:sharpenSoften amount="-32000"/>
                    </a14:imgEffect>
                    <a14:imgEffect>
                      <a14:colorTemperature colorTemp="7500"/>
                    </a14:imgEffect>
                    <a14:imgEffect>
                      <a14:saturation sat="165000"/>
                    </a14:imgEffect>
                    <a14:imgEffect>
                      <a14:brightnessContrast contrast="-12000"/>
                    </a14:imgEffect>
                  </a14:imgLayer>
                </a14:imgProps>
              </a:ext>
              <a:ext uri="{28A0092B-C50C-407E-A947-70E740481C1C}">
                <a14:useLocalDpi xmlns:a14="http://schemas.microsoft.com/office/drawing/2010/main" val="0"/>
              </a:ext>
            </a:extLst>
          </a:blip>
          <a:srcRect/>
          <a:stretch>
            <a:fillRect/>
          </a:stretch>
        </p:blipFill>
        <p:spPr bwMode="auto">
          <a:xfrm>
            <a:off x="6723601" y="0"/>
            <a:ext cx="2461194" cy="3461657"/>
          </a:xfrm>
          <a:prstGeom prst="rect">
            <a:avLst/>
          </a:prstGeom>
          <a:noFill/>
          <a:ln>
            <a:noFill/>
          </a:ln>
          <a:effectLst>
            <a:glow>
              <a:schemeClr val="accent1"/>
            </a:glow>
            <a:outerShdw dist="35921" dir="2700000" algn="ctr" rotWithShape="0">
              <a:schemeClr val="bg2"/>
            </a:outerShdw>
            <a:softEdge rad="12700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1256291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4"/>
          </p:nvPr>
        </p:nvSpPr>
        <p:spPr/>
        <p:txBody>
          <a:bodyPr/>
          <a:lstStyle/>
          <a:p>
            <a:fld id="{40BFEAB2-FD83-41F2-9787-AD5D1A1760CD}" type="slidenum">
              <a:rPr lang="en-US" smtClean="0"/>
              <a:pPr/>
              <a:t>11</a:t>
            </a:fld>
            <a:endParaRPr lang="en-US" dirty="0"/>
          </a:p>
        </p:txBody>
      </p:sp>
      <p:sp>
        <p:nvSpPr>
          <p:cNvPr id="7" name="Footer Placeholder 4">
            <a:extLst>
              <a:ext uri="{FF2B5EF4-FFF2-40B4-BE49-F238E27FC236}">
                <a16:creationId xmlns="" xmlns:a16="http://schemas.microsoft.com/office/drawing/2014/main" id="{CBE507B5-C7FD-44CE-8A2A-A513808930E9}"/>
              </a:ext>
            </a:extLst>
          </p:cNvPr>
          <p:cNvSpPr txBox="1">
            <a:spLocks/>
          </p:cNvSpPr>
          <p:nvPr/>
        </p:nvSpPr>
        <p:spPr>
          <a:xfrm>
            <a:off x="1237201" y="6528816"/>
            <a:ext cx="5486400" cy="228600"/>
          </a:xfrm>
          <a:prstGeom prst="rect">
            <a:avLst/>
          </a:prstGeom>
        </p:spPr>
        <p:txBody>
          <a:bodyPr vert="horz" lIns="91440" tIns="45720" rIns="91440" bIns="45720" rtlCol="0" anchor="ctr"/>
          <a:lstStyle>
            <a:defPPr>
              <a:defRPr lang="en-US"/>
            </a:defPPr>
            <a:lvl1pPr marL="0" algn="l" defTabSz="914400" rtl="0" eaLnBrk="1" latinLnBrk="0" hangingPunct="1">
              <a:defRPr sz="9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2"/>
                </a:solidFill>
              </a:rPr>
              <a:t>Update Footer Text in Insert Tab's Header &amp; Footer [Title Case]</a:t>
            </a:r>
          </a:p>
        </p:txBody>
      </p:sp>
      <p:sp>
        <p:nvSpPr>
          <p:cNvPr id="4" name="Subtitle 3"/>
          <p:cNvSpPr>
            <a:spLocks noGrp="1"/>
          </p:cNvSpPr>
          <p:nvPr>
            <p:ph type="subTitle" idx="1"/>
          </p:nvPr>
        </p:nvSpPr>
        <p:spPr>
          <a:xfrm>
            <a:off x="356615" y="1070449"/>
            <a:ext cx="8297987" cy="4945487"/>
          </a:xfrm>
          <a:solidFill>
            <a:srgbClr val="FAD1D3">
              <a:alpha val="70980"/>
            </a:srgbClr>
          </a:solidFill>
        </p:spPr>
        <p:txBody>
          <a:bodyPr/>
          <a:lstStyle/>
          <a:p>
            <a:pPr lvl="0"/>
            <a:r>
              <a:rPr lang="en-IN" dirty="0" smtClean="0"/>
              <a:t>The </a:t>
            </a:r>
            <a:r>
              <a:rPr lang="en-IN" dirty="0"/>
              <a:t>traditional method to learn Python was to use the IDLE python interpreter. </a:t>
            </a:r>
            <a:endParaRPr lang="en-US" sz="1800" dirty="0"/>
          </a:p>
          <a:p>
            <a:pPr lvl="0"/>
            <a:r>
              <a:rPr lang="en-IN" dirty="0"/>
              <a:t>However in 2001, an important variation of Python interactive shell was developed called IPython. </a:t>
            </a:r>
            <a:endParaRPr lang="en-US" sz="1800" dirty="0"/>
          </a:p>
          <a:p>
            <a:pPr lvl="0"/>
            <a:r>
              <a:rPr lang="en-IN" dirty="0"/>
              <a:t>In 2014, a project called Jupyter notebook was started. This project provides a way of running python scripts in a web browser using a server on local machine. </a:t>
            </a:r>
            <a:endParaRPr lang="en-US" sz="1800" dirty="0"/>
          </a:p>
          <a:p>
            <a:endParaRPr lang="en-US" sz="2400" dirty="0">
              <a:latin typeface="Calibri" pitchFamily="34" charset="0"/>
              <a:cs typeface="Calibri" pitchFamily="34" charset="0"/>
            </a:endParaRPr>
          </a:p>
        </p:txBody>
      </p:sp>
      <p:sp>
        <p:nvSpPr>
          <p:cNvPr id="6" name="Title 5"/>
          <p:cNvSpPr>
            <a:spLocks noGrp="1"/>
          </p:cNvSpPr>
          <p:nvPr>
            <p:ph type="ctrTitle"/>
          </p:nvPr>
        </p:nvSpPr>
        <p:spPr>
          <a:xfrm>
            <a:off x="350520" y="1"/>
            <a:ext cx="8260080" cy="746760"/>
          </a:xfrm>
          <a:solidFill>
            <a:srgbClr val="FFF0CC">
              <a:alpha val="80000"/>
            </a:srgbClr>
          </a:solidFill>
        </p:spPr>
        <p:txBody>
          <a:bodyPr/>
          <a:lstStyle/>
          <a:p>
            <a:pPr lvl="2" algn="ctr" rtl="0">
              <a:spcBef>
                <a:spcPct val="0"/>
              </a:spcBef>
            </a:pPr>
            <a:r>
              <a:rPr lang="en-IN" b="1" dirty="0" smtClean="0"/>
              <a:t>IPython, Anaconda and Conda</a:t>
            </a:r>
            <a:r>
              <a:rPr lang="en-US" dirty="0"/>
              <a:t/>
            </a:r>
            <a:br>
              <a:rPr lang="en-US" dirty="0"/>
            </a:br>
            <a:endParaRPr lang="en-US" dirty="0"/>
          </a:p>
        </p:txBody>
      </p:sp>
      <p:pic>
        <p:nvPicPr>
          <p:cNvPr id="8" name="Picture 2"/>
          <p:cNvPicPr>
            <a:picLocks noChangeAspect="1" noChangeArrowheads="1"/>
          </p:cNvPicPr>
          <p:nvPr/>
        </p:nvPicPr>
        <p:blipFill>
          <a:blip r:embed="rId2">
            <a:extLst>
              <a:ext uri="{BEBA8EAE-BF5A-486C-A8C5-ECC9F3942E4B}">
                <a14:imgProps xmlns:a14="http://schemas.microsoft.com/office/drawing/2010/main">
                  <a14:imgLayer r:embed="rId3">
                    <a14:imgEffect>
                      <a14:sharpenSoften amount="-32000"/>
                    </a14:imgEffect>
                    <a14:imgEffect>
                      <a14:colorTemperature colorTemp="7500"/>
                    </a14:imgEffect>
                    <a14:imgEffect>
                      <a14:saturation sat="165000"/>
                    </a14:imgEffect>
                    <a14:imgEffect>
                      <a14:brightnessContrast contrast="-12000"/>
                    </a14:imgEffect>
                  </a14:imgLayer>
                </a14:imgProps>
              </a:ext>
              <a:ext uri="{28A0092B-C50C-407E-A947-70E740481C1C}">
                <a14:useLocalDpi xmlns:a14="http://schemas.microsoft.com/office/drawing/2010/main" val="0"/>
              </a:ext>
            </a:extLst>
          </a:blip>
          <a:srcRect/>
          <a:stretch>
            <a:fillRect/>
          </a:stretch>
        </p:blipFill>
        <p:spPr bwMode="auto">
          <a:xfrm>
            <a:off x="6723601" y="0"/>
            <a:ext cx="2461194" cy="3461657"/>
          </a:xfrm>
          <a:prstGeom prst="rect">
            <a:avLst/>
          </a:prstGeom>
          <a:noFill/>
          <a:ln>
            <a:noFill/>
          </a:ln>
          <a:effectLst>
            <a:glow>
              <a:schemeClr val="accent1"/>
            </a:glow>
            <a:outerShdw dist="35921" dir="2700000" algn="ctr" rotWithShape="0">
              <a:schemeClr val="bg2"/>
            </a:outerShdw>
            <a:softEdge rad="12700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1256291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4"/>
          </p:nvPr>
        </p:nvSpPr>
        <p:spPr/>
        <p:txBody>
          <a:bodyPr/>
          <a:lstStyle/>
          <a:p>
            <a:fld id="{40BFEAB2-FD83-41F2-9787-AD5D1A1760CD}" type="slidenum">
              <a:rPr lang="en-US" smtClean="0"/>
              <a:pPr/>
              <a:t>12</a:t>
            </a:fld>
            <a:endParaRPr lang="en-US" dirty="0"/>
          </a:p>
        </p:txBody>
      </p:sp>
      <p:sp>
        <p:nvSpPr>
          <p:cNvPr id="7" name="Footer Placeholder 4">
            <a:extLst>
              <a:ext uri="{FF2B5EF4-FFF2-40B4-BE49-F238E27FC236}">
                <a16:creationId xmlns="" xmlns:a16="http://schemas.microsoft.com/office/drawing/2014/main" id="{CBE507B5-C7FD-44CE-8A2A-A513808930E9}"/>
              </a:ext>
            </a:extLst>
          </p:cNvPr>
          <p:cNvSpPr txBox="1">
            <a:spLocks/>
          </p:cNvSpPr>
          <p:nvPr/>
        </p:nvSpPr>
        <p:spPr>
          <a:xfrm>
            <a:off x="1237201" y="6528816"/>
            <a:ext cx="5486400" cy="228600"/>
          </a:xfrm>
          <a:prstGeom prst="rect">
            <a:avLst/>
          </a:prstGeom>
        </p:spPr>
        <p:txBody>
          <a:bodyPr vert="horz" lIns="91440" tIns="45720" rIns="91440" bIns="45720" rtlCol="0" anchor="ctr"/>
          <a:lstStyle>
            <a:defPPr>
              <a:defRPr lang="en-US"/>
            </a:defPPr>
            <a:lvl1pPr marL="0" algn="l" defTabSz="914400" rtl="0" eaLnBrk="1" latinLnBrk="0" hangingPunct="1">
              <a:defRPr sz="9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2"/>
                </a:solidFill>
              </a:rPr>
              <a:t>Update Footer Text in Insert Tab's Header &amp; Footer [Title Case]</a:t>
            </a:r>
          </a:p>
        </p:txBody>
      </p:sp>
      <p:sp>
        <p:nvSpPr>
          <p:cNvPr id="4" name="Subtitle 3"/>
          <p:cNvSpPr>
            <a:spLocks noGrp="1"/>
          </p:cNvSpPr>
          <p:nvPr>
            <p:ph type="subTitle" idx="1"/>
          </p:nvPr>
        </p:nvSpPr>
        <p:spPr>
          <a:xfrm>
            <a:off x="356615" y="1070449"/>
            <a:ext cx="8297987" cy="4945487"/>
          </a:xfrm>
          <a:solidFill>
            <a:srgbClr val="FAD1D3">
              <a:alpha val="70980"/>
            </a:srgbClr>
          </a:solidFill>
        </p:spPr>
        <p:txBody>
          <a:bodyPr/>
          <a:lstStyle/>
          <a:p>
            <a:pPr marL="342900" lvl="0" indent="-342900">
              <a:buFont typeface="Arial" pitchFamily="34" charset="0"/>
              <a:buChar char="•"/>
            </a:pPr>
            <a:r>
              <a:rPr lang="en-IN" sz="2600" dirty="0" smtClean="0">
                <a:latin typeface="Calibri" pitchFamily="34" charset="0"/>
                <a:cs typeface="Calibri" pitchFamily="34" charset="0"/>
              </a:rPr>
              <a:t>The </a:t>
            </a:r>
            <a:r>
              <a:rPr lang="en-IN" sz="2600" dirty="0">
                <a:latin typeface="Calibri" pitchFamily="34" charset="0"/>
                <a:cs typeface="Calibri" pitchFamily="34" charset="0"/>
              </a:rPr>
              <a:t>anaconda package is very easy to install. </a:t>
            </a:r>
            <a:r>
              <a:rPr lang="en-IN" sz="2600" dirty="0" smtClean="0">
                <a:latin typeface="Calibri" pitchFamily="34" charset="0"/>
                <a:cs typeface="Calibri" pitchFamily="34" charset="0"/>
              </a:rPr>
              <a:t>You can </a:t>
            </a:r>
            <a:r>
              <a:rPr lang="en-IN" sz="2600" dirty="0">
                <a:latin typeface="Calibri" pitchFamily="34" charset="0"/>
                <a:cs typeface="Calibri" pitchFamily="34" charset="0"/>
              </a:rPr>
              <a:t>install the entire Python interpreter along with more than 200 libraries for scientific computing with a single click. </a:t>
            </a:r>
            <a:endParaRPr lang="en-IN" sz="2600" dirty="0" smtClean="0">
              <a:latin typeface="Calibri" pitchFamily="34" charset="0"/>
              <a:cs typeface="Calibri" pitchFamily="34" charset="0"/>
            </a:endParaRPr>
          </a:p>
          <a:p>
            <a:pPr marL="342900" lvl="0" indent="-342900">
              <a:buFont typeface="Arial" pitchFamily="34" charset="0"/>
              <a:buChar char="•"/>
            </a:pPr>
            <a:r>
              <a:rPr lang="en-IN" sz="2600" dirty="0" smtClean="0">
                <a:latin typeface="Calibri" pitchFamily="34" charset="0"/>
                <a:cs typeface="Calibri" pitchFamily="34" charset="0"/>
              </a:rPr>
              <a:t>The </a:t>
            </a:r>
            <a:r>
              <a:rPr lang="en-IN" sz="2600" dirty="0">
                <a:latin typeface="Calibri" pitchFamily="34" charset="0"/>
                <a:cs typeface="Calibri" pitchFamily="34" charset="0"/>
              </a:rPr>
              <a:t>user interface of IPython and Jupyter notebook is much better than of IDLE.</a:t>
            </a:r>
            <a:endParaRPr lang="en-US" sz="2600" dirty="0">
              <a:latin typeface="Calibri" pitchFamily="34" charset="0"/>
              <a:cs typeface="Calibri" pitchFamily="34" charset="0"/>
            </a:endParaRPr>
          </a:p>
          <a:p>
            <a:pPr marL="342900" lvl="0" indent="-342900">
              <a:buFont typeface="Arial" pitchFamily="34" charset="0"/>
              <a:buChar char="•"/>
            </a:pPr>
            <a:r>
              <a:rPr lang="en-IN" sz="2600" dirty="0">
                <a:latin typeface="Calibri" pitchFamily="34" charset="0"/>
                <a:cs typeface="Calibri" pitchFamily="34" charset="0"/>
              </a:rPr>
              <a:t>Jupyter and IPython have become the virtual standards for teaching machine learning in almost all major universities all over the world. </a:t>
            </a:r>
            <a:endParaRPr lang="en-IN" sz="2600" dirty="0" smtClean="0">
              <a:latin typeface="Calibri" pitchFamily="34" charset="0"/>
              <a:cs typeface="Calibri" pitchFamily="34" charset="0"/>
            </a:endParaRPr>
          </a:p>
          <a:p>
            <a:pPr marL="342900" lvl="0" indent="-342900">
              <a:buFont typeface="Arial" pitchFamily="34" charset="0"/>
              <a:buChar char="•"/>
            </a:pPr>
            <a:r>
              <a:rPr lang="en-IN" sz="2600" dirty="0" smtClean="0">
                <a:latin typeface="Calibri" pitchFamily="34" charset="0"/>
                <a:cs typeface="Calibri" pitchFamily="34" charset="0"/>
              </a:rPr>
              <a:t>Jupyter </a:t>
            </a:r>
            <a:r>
              <a:rPr lang="en-IN" sz="2600" dirty="0">
                <a:latin typeface="Calibri" pitchFamily="34" charset="0"/>
                <a:cs typeface="Calibri" pitchFamily="34" charset="0"/>
              </a:rPr>
              <a:t>also provides integration with many other programming languages (Like language R for statistics).</a:t>
            </a:r>
            <a:endParaRPr lang="en-US" sz="2600" dirty="0">
              <a:latin typeface="Calibri" pitchFamily="34" charset="0"/>
              <a:cs typeface="Calibri" pitchFamily="34" charset="0"/>
            </a:endParaRPr>
          </a:p>
          <a:p>
            <a:endParaRPr lang="en-US" sz="2400" dirty="0">
              <a:latin typeface="Calibri" pitchFamily="34" charset="0"/>
              <a:cs typeface="Calibri" pitchFamily="34" charset="0"/>
            </a:endParaRPr>
          </a:p>
        </p:txBody>
      </p:sp>
      <p:sp>
        <p:nvSpPr>
          <p:cNvPr id="6" name="Title 5"/>
          <p:cNvSpPr>
            <a:spLocks noGrp="1"/>
          </p:cNvSpPr>
          <p:nvPr>
            <p:ph type="ctrTitle"/>
          </p:nvPr>
        </p:nvSpPr>
        <p:spPr>
          <a:xfrm>
            <a:off x="350520" y="1"/>
            <a:ext cx="8260080" cy="746760"/>
          </a:xfrm>
          <a:solidFill>
            <a:srgbClr val="FFF0CC">
              <a:alpha val="80000"/>
            </a:srgbClr>
          </a:solidFill>
        </p:spPr>
        <p:txBody>
          <a:bodyPr/>
          <a:lstStyle/>
          <a:p>
            <a:pPr lvl="2" algn="ctr" rtl="0">
              <a:spcBef>
                <a:spcPct val="0"/>
              </a:spcBef>
            </a:pPr>
            <a:r>
              <a:rPr lang="en-US" sz="3200" b="1" dirty="0" smtClean="0">
                <a:latin typeface="Calibri" pitchFamily="34" charset="0"/>
                <a:cs typeface="Calibri" pitchFamily="34" charset="0"/>
              </a:rPr>
              <a:t>Why use Anaconda?</a:t>
            </a:r>
            <a:endParaRPr lang="en-US" sz="3200" b="1" dirty="0">
              <a:latin typeface="Calibri" pitchFamily="34" charset="0"/>
              <a:cs typeface="Calibri" pitchFamily="34" charset="0"/>
            </a:endParaRPr>
          </a:p>
        </p:txBody>
      </p:sp>
      <p:pic>
        <p:nvPicPr>
          <p:cNvPr id="8" name="Picture 2"/>
          <p:cNvPicPr>
            <a:picLocks noChangeAspect="1" noChangeArrowheads="1"/>
          </p:cNvPicPr>
          <p:nvPr/>
        </p:nvPicPr>
        <p:blipFill>
          <a:blip r:embed="rId2">
            <a:extLst>
              <a:ext uri="{BEBA8EAE-BF5A-486C-A8C5-ECC9F3942E4B}">
                <a14:imgProps xmlns:a14="http://schemas.microsoft.com/office/drawing/2010/main">
                  <a14:imgLayer r:embed="rId3">
                    <a14:imgEffect>
                      <a14:sharpenSoften amount="-32000"/>
                    </a14:imgEffect>
                    <a14:imgEffect>
                      <a14:colorTemperature colorTemp="7500"/>
                    </a14:imgEffect>
                    <a14:imgEffect>
                      <a14:saturation sat="165000"/>
                    </a14:imgEffect>
                    <a14:imgEffect>
                      <a14:brightnessContrast contrast="-12000"/>
                    </a14:imgEffect>
                  </a14:imgLayer>
                </a14:imgProps>
              </a:ext>
              <a:ext uri="{28A0092B-C50C-407E-A947-70E740481C1C}">
                <a14:useLocalDpi xmlns:a14="http://schemas.microsoft.com/office/drawing/2010/main" val="0"/>
              </a:ext>
            </a:extLst>
          </a:blip>
          <a:srcRect/>
          <a:stretch>
            <a:fillRect/>
          </a:stretch>
        </p:blipFill>
        <p:spPr bwMode="auto">
          <a:xfrm>
            <a:off x="6723601" y="0"/>
            <a:ext cx="2461194" cy="3461657"/>
          </a:xfrm>
          <a:prstGeom prst="rect">
            <a:avLst/>
          </a:prstGeom>
          <a:noFill/>
          <a:ln>
            <a:noFill/>
          </a:ln>
          <a:effectLst>
            <a:glow>
              <a:schemeClr val="accent1"/>
            </a:glow>
            <a:outerShdw dist="35921" dir="2700000" algn="ctr" rotWithShape="0">
              <a:schemeClr val="bg2"/>
            </a:outerShdw>
            <a:softEdge rad="12700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1256291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4"/>
          </p:nvPr>
        </p:nvSpPr>
        <p:spPr/>
        <p:txBody>
          <a:bodyPr/>
          <a:lstStyle/>
          <a:p>
            <a:fld id="{40BFEAB2-FD83-41F2-9787-AD5D1A1760CD}" type="slidenum">
              <a:rPr lang="en-US" smtClean="0"/>
              <a:pPr/>
              <a:t>13</a:t>
            </a:fld>
            <a:endParaRPr lang="en-US" dirty="0"/>
          </a:p>
        </p:txBody>
      </p:sp>
      <p:sp>
        <p:nvSpPr>
          <p:cNvPr id="7" name="Footer Placeholder 4">
            <a:extLst>
              <a:ext uri="{FF2B5EF4-FFF2-40B4-BE49-F238E27FC236}">
                <a16:creationId xmlns="" xmlns:a16="http://schemas.microsoft.com/office/drawing/2014/main" id="{CBE507B5-C7FD-44CE-8A2A-A513808930E9}"/>
              </a:ext>
            </a:extLst>
          </p:cNvPr>
          <p:cNvSpPr txBox="1">
            <a:spLocks/>
          </p:cNvSpPr>
          <p:nvPr/>
        </p:nvSpPr>
        <p:spPr>
          <a:xfrm>
            <a:off x="1237201" y="6528816"/>
            <a:ext cx="5486400" cy="228600"/>
          </a:xfrm>
          <a:prstGeom prst="rect">
            <a:avLst/>
          </a:prstGeom>
        </p:spPr>
        <p:txBody>
          <a:bodyPr vert="horz" lIns="91440" tIns="45720" rIns="91440" bIns="45720" rtlCol="0" anchor="ctr"/>
          <a:lstStyle>
            <a:defPPr>
              <a:defRPr lang="en-US"/>
            </a:defPPr>
            <a:lvl1pPr marL="0" algn="l" defTabSz="914400" rtl="0" eaLnBrk="1" latinLnBrk="0" hangingPunct="1">
              <a:defRPr sz="9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2"/>
                </a:solidFill>
              </a:rPr>
              <a:t>Update Footer Text in Insert Tab's Header &amp; Footer [Title Case]</a:t>
            </a:r>
          </a:p>
        </p:txBody>
      </p:sp>
      <p:sp>
        <p:nvSpPr>
          <p:cNvPr id="4" name="Subtitle 3"/>
          <p:cNvSpPr>
            <a:spLocks noGrp="1"/>
          </p:cNvSpPr>
          <p:nvPr>
            <p:ph type="subTitle" idx="1"/>
          </p:nvPr>
        </p:nvSpPr>
        <p:spPr>
          <a:xfrm>
            <a:off x="356615" y="1070449"/>
            <a:ext cx="8297987" cy="4945487"/>
          </a:xfrm>
          <a:solidFill>
            <a:srgbClr val="FAD1D3">
              <a:alpha val="70980"/>
            </a:srgbClr>
          </a:solidFill>
        </p:spPr>
        <p:txBody>
          <a:bodyPr/>
          <a:lstStyle/>
          <a:p>
            <a:r>
              <a:rPr lang="en-US" sz="2400" dirty="0" smtClean="0">
                <a:latin typeface="Calibri" pitchFamily="34" charset="0"/>
                <a:cs typeface="Calibri" pitchFamily="34" charset="0"/>
              </a:rPr>
              <a:t>X</a:t>
            </a:r>
            <a:endParaRPr lang="en-US" sz="2400" dirty="0">
              <a:latin typeface="Calibri" pitchFamily="34" charset="0"/>
              <a:cs typeface="Calibri" pitchFamily="34" charset="0"/>
            </a:endParaRPr>
          </a:p>
        </p:txBody>
      </p:sp>
      <p:sp>
        <p:nvSpPr>
          <p:cNvPr id="6" name="Title 5"/>
          <p:cNvSpPr>
            <a:spLocks noGrp="1"/>
          </p:cNvSpPr>
          <p:nvPr>
            <p:ph type="ctrTitle"/>
          </p:nvPr>
        </p:nvSpPr>
        <p:spPr>
          <a:xfrm>
            <a:off x="350520" y="1"/>
            <a:ext cx="8260080" cy="746760"/>
          </a:xfrm>
          <a:solidFill>
            <a:srgbClr val="FFF0CC">
              <a:alpha val="80000"/>
            </a:srgbClr>
          </a:solidFill>
        </p:spPr>
        <p:txBody>
          <a:bodyPr/>
          <a:lstStyle/>
          <a:p>
            <a:pPr lvl="2" algn="ctr" rtl="0">
              <a:spcBef>
                <a:spcPct val="0"/>
              </a:spcBef>
            </a:pPr>
            <a:r>
              <a:rPr lang="en-US" dirty="0" smtClean="0"/>
              <a:t>Y</a:t>
            </a:r>
            <a:r>
              <a:rPr lang="en-US" dirty="0"/>
              <a:t/>
            </a:r>
            <a:br>
              <a:rPr lang="en-US" dirty="0"/>
            </a:br>
            <a:endParaRPr lang="en-US" dirty="0"/>
          </a:p>
        </p:txBody>
      </p:sp>
    </p:spTree>
    <p:extLst>
      <p:ext uri="{BB962C8B-B14F-4D97-AF65-F5344CB8AC3E}">
        <p14:creationId xmlns:p14="http://schemas.microsoft.com/office/powerpoint/2010/main" val="41256291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4"/>
          </p:nvPr>
        </p:nvSpPr>
        <p:spPr/>
        <p:txBody>
          <a:bodyPr/>
          <a:lstStyle/>
          <a:p>
            <a:fld id="{40BFEAB2-FD83-41F2-9787-AD5D1A1760CD}" type="slidenum">
              <a:rPr lang="en-US" smtClean="0"/>
              <a:pPr/>
              <a:t>14</a:t>
            </a:fld>
            <a:endParaRPr lang="en-US" dirty="0"/>
          </a:p>
        </p:txBody>
      </p:sp>
      <p:sp>
        <p:nvSpPr>
          <p:cNvPr id="7" name="Footer Placeholder 4">
            <a:extLst>
              <a:ext uri="{FF2B5EF4-FFF2-40B4-BE49-F238E27FC236}">
                <a16:creationId xmlns="" xmlns:a16="http://schemas.microsoft.com/office/drawing/2014/main" id="{CBE507B5-C7FD-44CE-8A2A-A513808930E9}"/>
              </a:ext>
            </a:extLst>
          </p:cNvPr>
          <p:cNvSpPr txBox="1">
            <a:spLocks/>
          </p:cNvSpPr>
          <p:nvPr/>
        </p:nvSpPr>
        <p:spPr>
          <a:xfrm>
            <a:off x="1237201" y="6528816"/>
            <a:ext cx="5486400" cy="228600"/>
          </a:xfrm>
          <a:prstGeom prst="rect">
            <a:avLst/>
          </a:prstGeom>
        </p:spPr>
        <p:txBody>
          <a:bodyPr vert="horz" lIns="91440" tIns="45720" rIns="91440" bIns="45720" rtlCol="0" anchor="ctr"/>
          <a:lstStyle>
            <a:defPPr>
              <a:defRPr lang="en-US"/>
            </a:defPPr>
            <a:lvl1pPr marL="0" algn="l" defTabSz="914400" rtl="0" eaLnBrk="1" latinLnBrk="0" hangingPunct="1">
              <a:defRPr sz="9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2"/>
                </a:solidFill>
              </a:rPr>
              <a:t>Update Footer Text in Insert Tab's Header &amp; Footer [Title Case]</a:t>
            </a:r>
          </a:p>
        </p:txBody>
      </p:sp>
      <p:sp>
        <p:nvSpPr>
          <p:cNvPr id="4" name="Subtitle 3"/>
          <p:cNvSpPr>
            <a:spLocks noGrp="1"/>
          </p:cNvSpPr>
          <p:nvPr>
            <p:ph type="subTitle" idx="1"/>
          </p:nvPr>
        </p:nvSpPr>
        <p:spPr>
          <a:xfrm>
            <a:off x="356615" y="1070449"/>
            <a:ext cx="8297987" cy="4945487"/>
          </a:xfrm>
          <a:solidFill>
            <a:srgbClr val="FAD1D3">
              <a:alpha val="70980"/>
            </a:srgbClr>
          </a:solidFill>
        </p:spPr>
        <p:txBody>
          <a:bodyPr/>
          <a:lstStyle/>
          <a:p>
            <a:pPr marL="457200" lvl="0" indent="-457200">
              <a:buFont typeface="Arial" pitchFamily="34" charset="0"/>
              <a:buChar char="•"/>
            </a:pPr>
            <a:r>
              <a:rPr lang="en-IN" sz="2600" dirty="0">
                <a:latin typeface="Calibri" pitchFamily="34" charset="0"/>
                <a:cs typeface="Calibri" pitchFamily="34" charset="0"/>
              </a:rPr>
              <a:t>O</a:t>
            </a:r>
            <a:r>
              <a:rPr lang="en-IN" sz="2600" dirty="0" smtClean="0">
                <a:latin typeface="Calibri" pitchFamily="34" charset="0"/>
                <a:cs typeface="Calibri" pitchFamily="34" charset="0"/>
              </a:rPr>
              <a:t>ne </a:t>
            </a:r>
            <a:r>
              <a:rPr lang="en-IN" sz="2600" dirty="0">
                <a:latin typeface="Calibri" pitchFamily="34" charset="0"/>
                <a:cs typeface="Calibri" pitchFamily="34" charset="0"/>
              </a:rPr>
              <a:t>needs to run a server(Jupyter server in this case). </a:t>
            </a:r>
            <a:endParaRPr lang="en-US" sz="2600" dirty="0">
              <a:latin typeface="Calibri" pitchFamily="34" charset="0"/>
              <a:cs typeface="Calibri" pitchFamily="34" charset="0"/>
            </a:endParaRPr>
          </a:p>
          <a:p>
            <a:pPr marL="457200" lvl="0" indent="-457200">
              <a:buFont typeface="Arial" pitchFamily="34" charset="0"/>
              <a:buChar char="•"/>
            </a:pPr>
            <a:r>
              <a:rPr lang="en-IN" sz="2600" dirty="0">
                <a:latin typeface="Calibri" pitchFamily="34" charset="0"/>
                <a:cs typeface="Calibri" pitchFamily="34" charset="0"/>
              </a:rPr>
              <a:t>The server may be run either on the local machine or on remote machine. </a:t>
            </a:r>
            <a:endParaRPr lang="en-US" sz="2600" dirty="0">
              <a:latin typeface="Calibri" pitchFamily="34" charset="0"/>
              <a:cs typeface="Calibri" pitchFamily="34" charset="0"/>
            </a:endParaRPr>
          </a:p>
          <a:p>
            <a:pPr marL="457200" lvl="0" indent="-457200">
              <a:buFont typeface="Arial" pitchFamily="34" charset="0"/>
              <a:buChar char="•"/>
            </a:pPr>
            <a:r>
              <a:rPr lang="en-IN" sz="2600" dirty="0">
                <a:latin typeface="Calibri" pitchFamily="34" charset="0"/>
                <a:cs typeface="Calibri" pitchFamily="34" charset="0"/>
              </a:rPr>
              <a:t>Once the server is started, it will in turn open a web browser page which will be the client of the server. </a:t>
            </a:r>
            <a:endParaRPr lang="en-IN" sz="2600" dirty="0" smtClean="0">
              <a:latin typeface="Calibri" pitchFamily="34" charset="0"/>
              <a:cs typeface="Calibri" pitchFamily="34" charset="0"/>
            </a:endParaRPr>
          </a:p>
          <a:p>
            <a:pPr marL="457200" indent="-457200">
              <a:buFont typeface="Arial" pitchFamily="34" charset="0"/>
              <a:buChar char="•"/>
            </a:pPr>
            <a:r>
              <a:rPr lang="en-IN" sz="2600" dirty="0">
                <a:latin typeface="Calibri" pitchFamily="34" charset="0"/>
                <a:cs typeface="Calibri" pitchFamily="34" charset="0"/>
              </a:rPr>
              <a:t>So the Jupyter notebook client will run in a web browser like Chrome or firefox. </a:t>
            </a:r>
            <a:endParaRPr lang="en-US" sz="2600" dirty="0">
              <a:latin typeface="Calibri" pitchFamily="34" charset="0"/>
              <a:cs typeface="Calibri" pitchFamily="34" charset="0"/>
            </a:endParaRPr>
          </a:p>
          <a:p>
            <a:pPr marL="457200" lvl="0" indent="-457200">
              <a:buFont typeface="Arial" pitchFamily="34" charset="0"/>
              <a:buChar char="•"/>
            </a:pPr>
            <a:r>
              <a:rPr lang="en-IN" sz="2600" dirty="0" smtClean="0">
                <a:latin typeface="Calibri" pitchFamily="34" charset="0"/>
                <a:cs typeface="Calibri" pitchFamily="34" charset="0"/>
              </a:rPr>
              <a:t>The </a:t>
            </a:r>
            <a:r>
              <a:rPr lang="en-IN" sz="2600" dirty="0">
                <a:latin typeface="Calibri" pitchFamily="34" charset="0"/>
                <a:cs typeface="Calibri" pitchFamily="34" charset="0"/>
              </a:rPr>
              <a:t>code that you enter in the web client will be sent by the web client to the server and will be executed by the server and the result displayed on the client (ie the browser). </a:t>
            </a:r>
            <a:endParaRPr lang="en-US" sz="2600" dirty="0">
              <a:latin typeface="Calibri" pitchFamily="34" charset="0"/>
              <a:cs typeface="Calibri" pitchFamily="34" charset="0"/>
            </a:endParaRPr>
          </a:p>
        </p:txBody>
      </p:sp>
      <p:sp>
        <p:nvSpPr>
          <p:cNvPr id="6" name="Title 5"/>
          <p:cNvSpPr>
            <a:spLocks noGrp="1"/>
          </p:cNvSpPr>
          <p:nvPr>
            <p:ph type="ctrTitle"/>
          </p:nvPr>
        </p:nvSpPr>
        <p:spPr>
          <a:xfrm>
            <a:off x="350520" y="1"/>
            <a:ext cx="8260080" cy="746760"/>
          </a:xfrm>
          <a:solidFill>
            <a:srgbClr val="FFF0CC">
              <a:alpha val="80000"/>
            </a:srgbClr>
          </a:solidFill>
        </p:spPr>
        <p:txBody>
          <a:bodyPr/>
          <a:lstStyle/>
          <a:p>
            <a:pPr lvl="2" algn="ctr" rtl="0">
              <a:spcBef>
                <a:spcPct val="0"/>
              </a:spcBef>
            </a:pPr>
            <a:r>
              <a:rPr lang="en-US" sz="2800" b="1" dirty="0" smtClean="0">
                <a:latin typeface="Calibri" pitchFamily="34" charset="0"/>
                <a:cs typeface="Calibri" pitchFamily="34" charset="0"/>
              </a:rPr>
              <a:t>Jupyter Notebook as a client-server application</a:t>
            </a:r>
            <a:r>
              <a:rPr lang="en-US" dirty="0"/>
              <a:t/>
            </a:r>
            <a:br>
              <a:rPr lang="en-US" dirty="0"/>
            </a:br>
            <a:endParaRPr lang="en-US" dirty="0"/>
          </a:p>
        </p:txBody>
      </p:sp>
      <p:pic>
        <p:nvPicPr>
          <p:cNvPr id="8" name="Picture 2"/>
          <p:cNvPicPr>
            <a:picLocks noChangeAspect="1" noChangeArrowheads="1"/>
          </p:cNvPicPr>
          <p:nvPr/>
        </p:nvPicPr>
        <p:blipFill>
          <a:blip r:embed="rId2">
            <a:extLst>
              <a:ext uri="{BEBA8EAE-BF5A-486C-A8C5-ECC9F3942E4B}">
                <a14:imgProps xmlns:a14="http://schemas.microsoft.com/office/drawing/2010/main">
                  <a14:imgLayer r:embed="rId3">
                    <a14:imgEffect>
                      <a14:sharpenSoften amount="-32000"/>
                    </a14:imgEffect>
                    <a14:imgEffect>
                      <a14:colorTemperature colorTemp="7500"/>
                    </a14:imgEffect>
                    <a14:imgEffect>
                      <a14:saturation sat="165000"/>
                    </a14:imgEffect>
                    <a14:imgEffect>
                      <a14:brightnessContrast contrast="-12000"/>
                    </a14:imgEffect>
                  </a14:imgLayer>
                </a14:imgProps>
              </a:ext>
              <a:ext uri="{28A0092B-C50C-407E-A947-70E740481C1C}">
                <a14:useLocalDpi xmlns:a14="http://schemas.microsoft.com/office/drawing/2010/main" val="0"/>
              </a:ext>
            </a:extLst>
          </a:blip>
          <a:srcRect/>
          <a:stretch>
            <a:fillRect/>
          </a:stretch>
        </p:blipFill>
        <p:spPr bwMode="auto">
          <a:xfrm>
            <a:off x="6723601" y="16042"/>
            <a:ext cx="2461194" cy="3461657"/>
          </a:xfrm>
          <a:prstGeom prst="rect">
            <a:avLst/>
          </a:prstGeom>
          <a:noFill/>
          <a:ln>
            <a:noFill/>
          </a:ln>
          <a:effectLst>
            <a:glow>
              <a:schemeClr val="accent1"/>
            </a:glow>
            <a:outerShdw dist="35921" dir="2700000" algn="ctr" rotWithShape="0">
              <a:schemeClr val="bg2"/>
            </a:outerShdw>
            <a:softEdge rad="12700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1256291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4"/>
          </p:nvPr>
        </p:nvSpPr>
        <p:spPr/>
        <p:txBody>
          <a:bodyPr/>
          <a:lstStyle/>
          <a:p>
            <a:fld id="{40BFEAB2-FD83-41F2-9787-AD5D1A1760CD}" type="slidenum">
              <a:rPr lang="en-US" smtClean="0"/>
              <a:pPr/>
              <a:t>15</a:t>
            </a:fld>
            <a:endParaRPr lang="en-US" dirty="0"/>
          </a:p>
        </p:txBody>
      </p:sp>
      <p:sp>
        <p:nvSpPr>
          <p:cNvPr id="7" name="Footer Placeholder 4">
            <a:extLst>
              <a:ext uri="{FF2B5EF4-FFF2-40B4-BE49-F238E27FC236}">
                <a16:creationId xmlns="" xmlns:a16="http://schemas.microsoft.com/office/drawing/2014/main" id="{CBE507B5-C7FD-44CE-8A2A-A513808930E9}"/>
              </a:ext>
            </a:extLst>
          </p:cNvPr>
          <p:cNvSpPr txBox="1">
            <a:spLocks/>
          </p:cNvSpPr>
          <p:nvPr/>
        </p:nvSpPr>
        <p:spPr>
          <a:xfrm>
            <a:off x="1237201" y="6528816"/>
            <a:ext cx="5486400" cy="228600"/>
          </a:xfrm>
          <a:prstGeom prst="rect">
            <a:avLst/>
          </a:prstGeom>
        </p:spPr>
        <p:txBody>
          <a:bodyPr vert="horz" lIns="91440" tIns="45720" rIns="91440" bIns="45720" rtlCol="0" anchor="ctr"/>
          <a:lstStyle>
            <a:defPPr>
              <a:defRPr lang="en-US"/>
            </a:defPPr>
            <a:lvl1pPr marL="0" algn="l" defTabSz="914400" rtl="0" eaLnBrk="1" latinLnBrk="0" hangingPunct="1">
              <a:defRPr sz="9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2"/>
                </a:solidFill>
              </a:rPr>
              <a:t>Update Footer Text in Insert Tab's Header &amp; Footer [Title Case]</a:t>
            </a:r>
          </a:p>
        </p:txBody>
      </p:sp>
      <p:sp>
        <p:nvSpPr>
          <p:cNvPr id="4" name="Subtitle 3"/>
          <p:cNvSpPr>
            <a:spLocks noGrp="1"/>
          </p:cNvSpPr>
          <p:nvPr>
            <p:ph type="subTitle" idx="1"/>
          </p:nvPr>
        </p:nvSpPr>
        <p:spPr>
          <a:xfrm>
            <a:off x="356615" y="1070449"/>
            <a:ext cx="8297987" cy="4945487"/>
          </a:xfrm>
          <a:solidFill>
            <a:srgbClr val="FAD1D3">
              <a:alpha val="70980"/>
            </a:srgbClr>
          </a:solidFill>
        </p:spPr>
        <p:txBody>
          <a:bodyPr/>
          <a:lstStyle/>
          <a:p>
            <a:pPr marL="457200" indent="-457200">
              <a:buFont typeface="Arial" pitchFamily="34" charset="0"/>
              <a:buChar char="•"/>
            </a:pPr>
            <a:r>
              <a:rPr lang="en-IN" sz="2600" dirty="0" smtClean="0">
                <a:latin typeface="Calibri" pitchFamily="34" charset="0"/>
                <a:cs typeface="Calibri" pitchFamily="34" charset="0"/>
              </a:rPr>
              <a:t>You </a:t>
            </a:r>
            <a:r>
              <a:rPr lang="en-IN" sz="2600" dirty="0">
                <a:latin typeface="Calibri" pitchFamily="34" charset="0"/>
                <a:cs typeface="Calibri" pitchFamily="34" charset="0"/>
              </a:rPr>
              <a:t>can use the Python interpreter as a calculator. </a:t>
            </a:r>
            <a:endParaRPr lang="en-IN" sz="2600" dirty="0" smtClean="0">
              <a:latin typeface="Calibri" pitchFamily="34" charset="0"/>
              <a:cs typeface="Calibri" pitchFamily="34" charset="0"/>
            </a:endParaRPr>
          </a:p>
          <a:p>
            <a:pPr marL="457200" indent="-457200">
              <a:buFont typeface="Arial" pitchFamily="34" charset="0"/>
              <a:buChar char="•"/>
            </a:pPr>
            <a:r>
              <a:rPr lang="en-IN" sz="2600" dirty="0" smtClean="0">
                <a:latin typeface="Calibri" pitchFamily="34" charset="0"/>
                <a:cs typeface="Calibri" pitchFamily="34" charset="0"/>
              </a:rPr>
              <a:t>As </a:t>
            </a:r>
            <a:r>
              <a:rPr lang="en-IN" sz="2600" dirty="0">
                <a:latin typeface="Calibri" pitchFamily="34" charset="0"/>
                <a:cs typeface="Calibri" pitchFamily="34" charset="0"/>
              </a:rPr>
              <a:t>you type in mathematical expressions, results are displayed on pressing “return”. </a:t>
            </a:r>
            <a:endParaRPr lang="en-IN" sz="2600" dirty="0" smtClean="0">
              <a:latin typeface="Calibri" pitchFamily="34" charset="0"/>
              <a:cs typeface="Calibri" pitchFamily="34" charset="0"/>
            </a:endParaRPr>
          </a:p>
          <a:p>
            <a:pPr marL="457200" indent="-457200">
              <a:buFont typeface="Arial" pitchFamily="34" charset="0"/>
              <a:buChar char="•"/>
            </a:pPr>
            <a:r>
              <a:rPr lang="en-IN" sz="2600" dirty="0" smtClean="0">
                <a:latin typeface="Calibri" pitchFamily="34" charset="0"/>
                <a:cs typeface="Calibri" pitchFamily="34" charset="0"/>
              </a:rPr>
              <a:t>The </a:t>
            </a:r>
            <a:r>
              <a:rPr lang="en-IN" sz="2600" dirty="0">
                <a:latin typeface="Calibri" pitchFamily="34" charset="0"/>
                <a:cs typeface="Calibri" pitchFamily="34" charset="0"/>
              </a:rPr>
              <a:t>operators +, -, * and / (For addition, subtraction, multiplication and division) work just like in many popular programming languages. </a:t>
            </a:r>
            <a:endParaRPr lang="en-IN" sz="2600" dirty="0" smtClean="0">
              <a:latin typeface="Calibri" pitchFamily="34" charset="0"/>
              <a:cs typeface="Calibri" pitchFamily="34" charset="0"/>
            </a:endParaRPr>
          </a:p>
          <a:p>
            <a:pPr marL="457200" indent="-457200">
              <a:buFont typeface="Arial" pitchFamily="34" charset="0"/>
              <a:buChar char="•"/>
            </a:pPr>
            <a:r>
              <a:rPr lang="en-IN" sz="2600" dirty="0" smtClean="0">
                <a:latin typeface="Calibri" pitchFamily="34" charset="0"/>
                <a:cs typeface="Calibri" pitchFamily="34" charset="0"/>
              </a:rPr>
              <a:t>You </a:t>
            </a:r>
            <a:r>
              <a:rPr lang="en-IN" sz="2600" dirty="0">
                <a:latin typeface="Calibri" pitchFamily="34" charset="0"/>
                <a:cs typeface="Calibri" pitchFamily="34" charset="0"/>
              </a:rPr>
              <a:t>can  use parenthesis ie “()” for grouping. </a:t>
            </a:r>
            <a:endParaRPr lang="en-IN" sz="2600" dirty="0" smtClean="0">
              <a:latin typeface="Calibri" pitchFamily="34" charset="0"/>
              <a:cs typeface="Calibri" pitchFamily="34" charset="0"/>
            </a:endParaRPr>
          </a:p>
          <a:p>
            <a:pPr marL="457200" indent="-457200">
              <a:buFont typeface="Arial" pitchFamily="34" charset="0"/>
              <a:buChar char="•"/>
            </a:pPr>
            <a:r>
              <a:rPr lang="en-IN" sz="2600" dirty="0" smtClean="0">
                <a:latin typeface="Calibri" pitchFamily="34" charset="0"/>
                <a:cs typeface="Calibri" pitchFamily="34" charset="0"/>
              </a:rPr>
              <a:t>Hash </a:t>
            </a:r>
            <a:r>
              <a:rPr lang="en-IN" sz="2600" dirty="0">
                <a:latin typeface="Calibri" pitchFamily="34" charset="0"/>
                <a:cs typeface="Calibri" pitchFamily="34" charset="0"/>
              </a:rPr>
              <a:t>ie # is used for single line comments and totally ignored by the Python interpreter. </a:t>
            </a:r>
            <a:endParaRPr lang="en-US" sz="2600" dirty="0">
              <a:latin typeface="Calibri" pitchFamily="34" charset="0"/>
              <a:cs typeface="Calibri" pitchFamily="34" charset="0"/>
            </a:endParaRPr>
          </a:p>
        </p:txBody>
      </p:sp>
      <p:sp>
        <p:nvSpPr>
          <p:cNvPr id="6" name="Title 5"/>
          <p:cNvSpPr>
            <a:spLocks noGrp="1"/>
          </p:cNvSpPr>
          <p:nvPr>
            <p:ph type="ctrTitle"/>
          </p:nvPr>
        </p:nvSpPr>
        <p:spPr>
          <a:xfrm>
            <a:off x="350520" y="1"/>
            <a:ext cx="8260080" cy="746760"/>
          </a:xfrm>
          <a:solidFill>
            <a:srgbClr val="FFF0CC">
              <a:alpha val="80000"/>
            </a:srgbClr>
          </a:solidFill>
        </p:spPr>
        <p:txBody>
          <a:bodyPr/>
          <a:lstStyle/>
          <a:p>
            <a:pPr lvl="2" algn="ctr" rtl="0">
              <a:spcBef>
                <a:spcPct val="0"/>
              </a:spcBef>
            </a:pPr>
            <a:r>
              <a:rPr lang="en-IN" b="1" dirty="0" smtClean="0"/>
              <a:t>Using Python Interactive mode as a calculator</a:t>
            </a:r>
            <a:r>
              <a:rPr lang="en-US" dirty="0"/>
              <a:t/>
            </a:r>
            <a:br>
              <a:rPr lang="en-US" dirty="0"/>
            </a:br>
            <a:endParaRPr lang="en-US" dirty="0"/>
          </a:p>
        </p:txBody>
      </p:sp>
      <p:pic>
        <p:nvPicPr>
          <p:cNvPr id="8" name="Picture 2"/>
          <p:cNvPicPr>
            <a:picLocks noChangeAspect="1" noChangeArrowheads="1"/>
          </p:cNvPicPr>
          <p:nvPr/>
        </p:nvPicPr>
        <p:blipFill>
          <a:blip r:embed="rId2">
            <a:extLst>
              <a:ext uri="{BEBA8EAE-BF5A-486C-A8C5-ECC9F3942E4B}">
                <a14:imgProps xmlns:a14="http://schemas.microsoft.com/office/drawing/2010/main">
                  <a14:imgLayer r:embed="rId3">
                    <a14:imgEffect>
                      <a14:sharpenSoften amount="-32000"/>
                    </a14:imgEffect>
                    <a14:imgEffect>
                      <a14:colorTemperature colorTemp="7500"/>
                    </a14:imgEffect>
                    <a14:imgEffect>
                      <a14:saturation sat="165000"/>
                    </a14:imgEffect>
                    <a14:imgEffect>
                      <a14:brightnessContrast contrast="-12000"/>
                    </a14:imgEffect>
                  </a14:imgLayer>
                </a14:imgProps>
              </a:ext>
              <a:ext uri="{28A0092B-C50C-407E-A947-70E740481C1C}">
                <a14:useLocalDpi xmlns:a14="http://schemas.microsoft.com/office/drawing/2010/main" val="0"/>
              </a:ext>
            </a:extLst>
          </a:blip>
          <a:srcRect/>
          <a:stretch>
            <a:fillRect/>
          </a:stretch>
        </p:blipFill>
        <p:spPr bwMode="auto">
          <a:xfrm>
            <a:off x="6723601" y="0"/>
            <a:ext cx="2461194" cy="3461657"/>
          </a:xfrm>
          <a:prstGeom prst="rect">
            <a:avLst/>
          </a:prstGeom>
          <a:noFill/>
          <a:ln>
            <a:noFill/>
          </a:ln>
          <a:effectLst>
            <a:glow>
              <a:schemeClr val="accent1"/>
            </a:glow>
            <a:outerShdw dist="35921" dir="2700000" algn="ctr" rotWithShape="0">
              <a:schemeClr val="bg2"/>
            </a:outerShdw>
            <a:softEdge rad="12700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1256291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4"/>
          </p:nvPr>
        </p:nvSpPr>
        <p:spPr/>
        <p:txBody>
          <a:bodyPr/>
          <a:lstStyle/>
          <a:p>
            <a:fld id="{40BFEAB2-FD83-41F2-9787-AD5D1A1760CD}" type="slidenum">
              <a:rPr lang="en-US" smtClean="0"/>
              <a:pPr/>
              <a:t>16</a:t>
            </a:fld>
            <a:endParaRPr lang="en-US" dirty="0"/>
          </a:p>
        </p:txBody>
      </p:sp>
      <p:sp>
        <p:nvSpPr>
          <p:cNvPr id="7" name="Footer Placeholder 4">
            <a:extLst>
              <a:ext uri="{FF2B5EF4-FFF2-40B4-BE49-F238E27FC236}">
                <a16:creationId xmlns="" xmlns:a16="http://schemas.microsoft.com/office/drawing/2014/main" id="{CBE507B5-C7FD-44CE-8A2A-A513808930E9}"/>
              </a:ext>
            </a:extLst>
          </p:cNvPr>
          <p:cNvSpPr txBox="1">
            <a:spLocks/>
          </p:cNvSpPr>
          <p:nvPr/>
        </p:nvSpPr>
        <p:spPr>
          <a:xfrm>
            <a:off x="1237201" y="6528816"/>
            <a:ext cx="5486400" cy="228600"/>
          </a:xfrm>
          <a:prstGeom prst="rect">
            <a:avLst/>
          </a:prstGeom>
        </p:spPr>
        <p:txBody>
          <a:bodyPr vert="horz" lIns="91440" tIns="45720" rIns="91440" bIns="45720" rtlCol="0" anchor="ctr"/>
          <a:lstStyle>
            <a:defPPr>
              <a:defRPr lang="en-US"/>
            </a:defPPr>
            <a:lvl1pPr marL="0" algn="l" defTabSz="914400" rtl="0" eaLnBrk="1" latinLnBrk="0" hangingPunct="1">
              <a:defRPr sz="9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2"/>
                </a:solidFill>
              </a:rPr>
              <a:t>Update Footer Text in Insert Tab's Header &amp; Footer [Title Case]</a:t>
            </a:r>
          </a:p>
        </p:txBody>
      </p:sp>
      <p:sp>
        <p:nvSpPr>
          <p:cNvPr id="4" name="Subtitle 3"/>
          <p:cNvSpPr>
            <a:spLocks noGrp="1"/>
          </p:cNvSpPr>
          <p:nvPr>
            <p:ph type="subTitle" idx="1"/>
          </p:nvPr>
        </p:nvSpPr>
        <p:spPr>
          <a:xfrm>
            <a:off x="356615" y="1070449"/>
            <a:ext cx="8297987" cy="4945487"/>
          </a:xfrm>
          <a:solidFill>
            <a:srgbClr val="FAD1D3">
              <a:alpha val="70980"/>
            </a:srgbClr>
          </a:solidFill>
        </p:spPr>
        <p:txBody>
          <a:bodyPr/>
          <a:lstStyle/>
          <a:p>
            <a:pPr marL="457200" indent="-457200">
              <a:buFont typeface="Arial" pitchFamily="34" charset="0"/>
              <a:buChar char="•"/>
            </a:pPr>
            <a:r>
              <a:rPr lang="en-IN" sz="2600" dirty="0" smtClean="0">
                <a:latin typeface="Calibri" pitchFamily="34" charset="0"/>
                <a:cs typeface="Calibri" pitchFamily="34" charset="0"/>
              </a:rPr>
              <a:t>You </a:t>
            </a:r>
            <a:r>
              <a:rPr lang="en-IN" sz="2600" dirty="0">
                <a:latin typeface="Calibri" pitchFamily="34" charset="0"/>
                <a:cs typeface="Calibri" pitchFamily="34" charset="0"/>
              </a:rPr>
              <a:t>can give a print command with text to IDLE and the Python interpreter will output the text.</a:t>
            </a:r>
            <a:endParaRPr lang="en-US" sz="2600" dirty="0">
              <a:latin typeface="Calibri" pitchFamily="34" charset="0"/>
              <a:cs typeface="Calibri" pitchFamily="34" charset="0"/>
            </a:endParaRPr>
          </a:p>
          <a:p>
            <a:pPr marL="457200" indent="-457200">
              <a:buFont typeface="Arial" pitchFamily="34" charset="0"/>
              <a:buChar char="•"/>
            </a:pPr>
            <a:r>
              <a:rPr lang="en-IN" sz="2600" dirty="0">
                <a:latin typeface="Calibri" pitchFamily="34" charset="0"/>
                <a:cs typeface="Calibri" pitchFamily="34" charset="0"/>
              </a:rPr>
              <a:t>I</a:t>
            </a:r>
            <a:r>
              <a:rPr lang="en-IN" sz="2600" dirty="0" smtClean="0">
                <a:latin typeface="Calibri" pitchFamily="34" charset="0"/>
                <a:cs typeface="Calibri" pitchFamily="34" charset="0"/>
              </a:rPr>
              <a:t>n </a:t>
            </a:r>
            <a:r>
              <a:rPr lang="en-IN" sz="2600" dirty="0">
                <a:latin typeface="Calibri" pitchFamily="34" charset="0"/>
                <a:cs typeface="Calibri" pitchFamily="34" charset="0"/>
              </a:rPr>
              <a:t>Python 2.x print was a statement </a:t>
            </a:r>
            <a:endParaRPr lang="en-IN" sz="2600" dirty="0" smtClean="0">
              <a:latin typeface="Calibri" pitchFamily="34" charset="0"/>
              <a:cs typeface="Calibri" pitchFamily="34" charset="0"/>
            </a:endParaRPr>
          </a:p>
          <a:p>
            <a:pPr marL="457200" indent="-457200">
              <a:buFont typeface="Arial" pitchFamily="34" charset="0"/>
              <a:buChar char="•"/>
            </a:pPr>
            <a:r>
              <a:rPr lang="en-IN" sz="2600" dirty="0" smtClean="0">
                <a:latin typeface="Calibri" pitchFamily="34" charset="0"/>
                <a:cs typeface="Calibri" pitchFamily="34" charset="0"/>
              </a:rPr>
              <a:t>while </a:t>
            </a:r>
            <a:r>
              <a:rPr lang="en-IN" sz="2600" dirty="0">
                <a:latin typeface="Calibri" pitchFamily="34" charset="0"/>
                <a:cs typeface="Calibri" pitchFamily="34" charset="0"/>
              </a:rPr>
              <a:t>in Python 3.x print is a function. </a:t>
            </a:r>
            <a:endParaRPr lang="en-IN" sz="2600" dirty="0" smtClean="0">
              <a:latin typeface="Calibri" pitchFamily="34" charset="0"/>
              <a:cs typeface="Calibri" pitchFamily="34" charset="0"/>
            </a:endParaRPr>
          </a:p>
          <a:p>
            <a:pPr marL="457200" indent="-457200">
              <a:buFont typeface="Arial" pitchFamily="34" charset="0"/>
              <a:buChar char="•"/>
            </a:pPr>
            <a:r>
              <a:rPr lang="en-IN" sz="2600" dirty="0" smtClean="0">
                <a:latin typeface="Calibri" pitchFamily="34" charset="0"/>
                <a:cs typeface="Calibri" pitchFamily="34" charset="0"/>
              </a:rPr>
              <a:t>Functions </a:t>
            </a:r>
            <a:r>
              <a:rPr lang="en-IN" sz="2600" dirty="0">
                <a:latin typeface="Calibri" pitchFamily="34" charset="0"/>
                <a:cs typeface="Calibri" pitchFamily="34" charset="0"/>
              </a:rPr>
              <a:t>are dealt with later but for the present it is sufficient to know that in Python, a function call is followed by parenthesis ie (). </a:t>
            </a:r>
            <a:endParaRPr lang="en-IN" sz="2600" dirty="0" smtClean="0">
              <a:latin typeface="Calibri" pitchFamily="34" charset="0"/>
              <a:cs typeface="Calibri" pitchFamily="34" charset="0"/>
            </a:endParaRPr>
          </a:p>
          <a:p>
            <a:pPr marL="457200" indent="-457200">
              <a:buFont typeface="Arial" pitchFamily="34" charset="0"/>
              <a:buChar char="•"/>
            </a:pPr>
            <a:r>
              <a:rPr lang="en-IN" sz="2600" dirty="0" smtClean="0">
                <a:latin typeface="Calibri" pitchFamily="34" charset="0"/>
                <a:cs typeface="Calibri" pitchFamily="34" charset="0"/>
              </a:rPr>
              <a:t>In </a:t>
            </a:r>
            <a:r>
              <a:rPr lang="en-IN" sz="2600" dirty="0">
                <a:latin typeface="Calibri" pitchFamily="34" charset="0"/>
                <a:cs typeface="Calibri" pitchFamily="34" charset="0"/>
              </a:rPr>
              <a:t>Python 3.x you have to wrap the object that you want to print in parenthesis:-</a:t>
            </a:r>
            <a:endParaRPr lang="en-US" sz="2600" dirty="0">
              <a:latin typeface="Calibri" pitchFamily="34" charset="0"/>
              <a:cs typeface="Calibri" pitchFamily="34" charset="0"/>
            </a:endParaRPr>
          </a:p>
          <a:p>
            <a:endParaRPr lang="en-US" sz="2400" dirty="0">
              <a:latin typeface="Calibri" pitchFamily="34" charset="0"/>
              <a:cs typeface="Calibri" pitchFamily="34" charset="0"/>
            </a:endParaRPr>
          </a:p>
        </p:txBody>
      </p:sp>
      <p:sp>
        <p:nvSpPr>
          <p:cNvPr id="6" name="Title 5"/>
          <p:cNvSpPr>
            <a:spLocks noGrp="1"/>
          </p:cNvSpPr>
          <p:nvPr>
            <p:ph type="ctrTitle"/>
          </p:nvPr>
        </p:nvSpPr>
        <p:spPr>
          <a:xfrm>
            <a:off x="228600" y="1"/>
            <a:ext cx="8793480" cy="746760"/>
          </a:xfrm>
          <a:solidFill>
            <a:srgbClr val="FFF0CC">
              <a:alpha val="80000"/>
            </a:srgbClr>
          </a:solidFill>
        </p:spPr>
        <p:txBody>
          <a:bodyPr/>
          <a:lstStyle/>
          <a:p>
            <a:pPr lvl="2" algn="ctr" rtl="0">
              <a:spcBef>
                <a:spcPct val="0"/>
              </a:spcBef>
            </a:pPr>
            <a:r>
              <a:rPr lang="en-IN" sz="2800" b="1" dirty="0" smtClean="0">
                <a:effectLst>
                  <a:outerShdw sx="0" sy="0">
                    <a:srgbClr val="000000"/>
                  </a:outerShdw>
                </a:effectLst>
                <a:latin typeface="Calibri" pitchFamily="34" charset="0"/>
                <a:cs typeface="Calibri" pitchFamily="34" charset="0"/>
              </a:rPr>
              <a:t>print statement in Python 2.x and print() function in 3.x</a:t>
            </a:r>
            <a:r>
              <a:rPr lang="en-US" dirty="0"/>
              <a:t/>
            </a:r>
            <a:br>
              <a:rPr lang="en-US" dirty="0"/>
            </a:br>
            <a:endParaRPr lang="en-US" dirty="0"/>
          </a:p>
        </p:txBody>
      </p:sp>
      <p:pic>
        <p:nvPicPr>
          <p:cNvPr id="8" name="Picture 2"/>
          <p:cNvPicPr>
            <a:picLocks noChangeAspect="1" noChangeArrowheads="1"/>
          </p:cNvPicPr>
          <p:nvPr/>
        </p:nvPicPr>
        <p:blipFill>
          <a:blip r:embed="rId2">
            <a:extLst>
              <a:ext uri="{BEBA8EAE-BF5A-486C-A8C5-ECC9F3942E4B}">
                <a14:imgProps xmlns:a14="http://schemas.microsoft.com/office/drawing/2010/main">
                  <a14:imgLayer r:embed="rId3">
                    <a14:imgEffect>
                      <a14:sharpenSoften amount="-32000"/>
                    </a14:imgEffect>
                    <a14:imgEffect>
                      <a14:colorTemperature colorTemp="7500"/>
                    </a14:imgEffect>
                    <a14:imgEffect>
                      <a14:saturation sat="165000"/>
                    </a14:imgEffect>
                    <a14:imgEffect>
                      <a14:brightnessContrast contrast="-12000"/>
                    </a14:imgEffect>
                  </a14:imgLayer>
                </a14:imgProps>
              </a:ext>
              <a:ext uri="{28A0092B-C50C-407E-A947-70E740481C1C}">
                <a14:useLocalDpi xmlns:a14="http://schemas.microsoft.com/office/drawing/2010/main" val="0"/>
              </a:ext>
            </a:extLst>
          </a:blip>
          <a:srcRect/>
          <a:stretch>
            <a:fillRect/>
          </a:stretch>
        </p:blipFill>
        <p:spPr bwMode="auto">
          <a:xfrm>
            <a:off x="6723601" y="0"/>
            <a:ext cx="2461194" cy="3461657"/>
          </a:xfrm>
          <a:prstGeom prst="rect">
            <a:avLst/>
          </a:prstGeom>
          <a:noFill/>
          <a:ln>
            <a:noFill/>
          </a:ln>
          <a:effectLst>
            <a:glow>
              <a:schemeClr val="accent1"/>
            </a:glow>
            <a:outerShdw dist="35921" dir="2700000" algn="ctr" rotWithShape="0">
              <a:schemeClr val="bg2"/>
            </a:outerShdw>
            <a:softEdge rad="12700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1256291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4"/>
          </p:nvPr>
        </p:nvSpPr>
        <p:spPr/>
        <p:txBody>
          <a:bodyPr/>
          <a:lstStyle/>
          <a:p>
            <a:fld id="{40BFEAB2-FD83-41F2-9787-AD5D1A1760CD}" type="slidenum">
              <a:rPr lang="en-US" smtClean="0"/>
              <a:pPr/>
              <a:t>17</a:t>
            </a:fld>
            <a:endParaRPr lang="en-US" dirty="0"/>
          </a:p>
        </p:txBody>
      </p:sp>
      <p:sp>
        <p:nvSpPr>
          <p:cNvPr id="7" name="Footer Placeholder 4">
            <a:extLst>
              <a:ext uri="{FF2B5EF4-FFF2-40B4-BE49-F238E27FC236}">
                <a16:creationId xmlns="" xmlns:a16="http://schemas.microsoft.com/office/drawing/2014/main" id="{CBE507B5-C7FD-44CE-8A2A-A513808930E9}"/>
              </a:ext>
            </a:extLst>
          </p:cNvPr>
          <p:cNvSpPr txBox="1">
            <a:spLocks/>
          </p:cNvSpPr>
          <p:nvPr/>
        </p:nvSpPr>
        <p:spPr>
          <a:xfrm>
            <a:off x="1237201" y="6528816"/>
            <a:ext cx="5486400" cy="228600"/>
          </a:xfrm>
          <a:prstGeom prst="rect">
            <a:avLst/>
          </a:prstGeom>
        </p:spPr>
        <p:txBody>
          <a:bodyPr vert="horz" lIns="91440" tIns="45720" rIns="91440" bIns="45720" rtlCol="0" anchor="ctr"/>
          <a:lstStyle>
            <a:defPPr>
              <a:defRPr lang="en-US"/>
            </a:defPPr>
            <a:lvl1pPr marL="0" algn="l" defTabSz="914400" rtl="0" eaLnBrk="1" latinLnBrk="0" hangingPunct="1">
              <a:defRPr sz="9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2"/>
                </a:solidFill>
              </a:rPr>
              <a:t>Update Footer Text in Insert Tab's Header &amp; Footer [Title Case]</a:t>
            </a:r>
          </a:p>
        </p:txBody>
      </p:sp>
      <p:sp>
        <p:nvSpPr>
          <p:cNvPr id="4" name="Subtitle 3"/>
          <p:cNvSpPr>
            <a:spLocks noGrp="1"/>
          </p:cNvSpPr>
          <p:nvPr>
            <p:ph type="subTitle" idx="1"/>
          </p:nvPr>
        </p:nvSpPr>
        <p:spPr>
          <a:xfrm>
            <a:off x="356615" y="1070449"/>
            <a:ext cx="8297987" cy="4945487"/>
          </a:xfrm>
          <a:solidFill>
            <a:srgbClr val="FAD1D3">
              <a:alpha val="70980"/>
            </a:srgbClr>
          </a:solidFill>
        </p:spPr>
        <p:txBody>
          <a:bodyPr/>
          <a:lstStyle/>
          <a:p>
            <a:pPr marL="342900" indent="-342900">
              <a:buFont typeface="Arial" pitchFamily="34" charset="0"/>
              <a:buChar char="•"/>
            </a:pPr>
            <a:r>
              <a:rPr lang="en-IN" sz="2600" dirty="0">
                <a:latin typeface="Calibri" pitchFamily="34" charset="0"/>
                <a:cs typeface="Calibri" pitchFamily="34" charset="0"/>
              </a:rPr>
              <a:t>In Python, end of a statement is marked by a newline character. But you can make a statement extend over multiple lines with the line continuation character </a:t>
            </a:r>
            <a:r>
              <a:rPr lang="en-IN" sz="2600" dirty="0" smtClean="0">
                <a:latin typeface="Calibri" pitchFamily="34" charset="0"/>
                <a:cs typeface="Calibri" pitchFamily="34" charset="0"/>
              </a:rPr>
              <a:t>(\. </a:t>
            </a:r>
            <a:r>
              <a:rPr lang="en-IN" sz="2600" dirty="0">
                <a:latin typeface="Calibri" pitchFamily="34" charset="0"/>
                <a:cs typeface="Calibri" pitchFamily="34" charset="0"/>
              </a:rPr>
              <a:t>This is explicit line continuation. </a:t>
            </a:r>
            <a:endParaRPr lang="en-US" sz="2600" dirty="0">
              <a:latin typeface="Calibri" pitchFamily="34" charset="0"/>
              <a:cs typeface="Calibri" pitchFamily="34" charset="0"/>
            </a:endParaRPr>
          </a:p>
          <a:p>
            <a:pPr marL="342900" indent="-342900">
              <a:buFont typeface="Arial" pitchFamily="34" charset="0"/>
              <a:buChar char="•"/>
            </a:pPr>
            <a:endParaRPr lang="en-US" sz="2600" dirty="0" smtClean="0">
              <a:latin typeface="Calibri" pitchFamily="34" charset="0"/>
              <a:cs typeface="Calibri" pitchFamily="34" charset="0"/>
            </a:endParaRPr>
          </a:p>
          <a:p>
            <a:pPr marL="342900" indent="-342900">
              <a:buFont typeface="Arial" pitchFamily="34" charset="0"/>
              <a:buChar char="•"/>
            </a:pPr>
            <a:r>
              <a:rPr lang="en-IN" sz="2600" dirty="0">
                <a:latin typeface="Calibri" pitchFamily="34" charset="0"/>
                <a:cs typeface="Calibri" pitchFamily="34" charset="0"/>
              </a:rPr>
              <a:t>Line continuation in Python, is implicit (ie implied) inside brackets [ ], parentheses ()and braces { }. </a:t>
            </a:r>
            <a:endParaRPr lang="en-US" sz="2600" dirty="0">
              <a:latin typeface="Calibri" pitchFamily="34" charset="0"/>
              <a:cs typeface="Calibri" pitchFamily="34" charset="0"/>
            </a:endParaRPr>
          </a:p>
        </p:txBody>
      </p:sp>
      <p:sp>
        <p:nvSpPr>
          <p:cNvPr id="6" name="Title 5"/>
          <p:cNvSpPr>
            <a:spLocks noGrp="1"/>
          </p:cNvSpPr>
          <p:nvPr>
            <p:ph type="ctrTitle"/>
          </p:nvPr>
        </p:nvSpPr>
        <p:spPr>
          <a:xfrm>
            <a:off x="350520" y="1"/>
            <a:ext cx="8260080" cy="746760"/>
          </a:xfrm>
          <a:solidFill>
            <a:srgbClr val="FFF0CC">
              <a:alpha val="80000"/>
            </a:srgbClr>
          </a:solidFill>
        </p:spPr>
        <p:txBody>
          <a:bodyPr/>
          <a:lstStyle/>
          <a:p>
            <a:pPr lvl="2" algn="ctr" rtl="0">
              <a:spcBef>
                <a:spcPct val="0"/>
              </a:spcBef>
            </a:pPr>
            <a:r>
              <a:rPr lang="en-US" sz="2800" b="1" dirty="0" smtClean="0">
                <a:latin typeface="Calibri" pitchFamily="34" charset="0"/>
                <a:cs typeface="Calibri" pitchFamily="34" charset="0"/>
              </a:rPr>
              <a:t>Explicit vs Implicit line continuation</a:t>
            </a:r>
            <a:endParaRPr lang="en-US" sz="2800" b="1" dirty="0">
              <a:latin typeface="Calibri" pitchFamily="34" charset="0"/>
              <a:cs typeface="Calibri" pitchFamily="34" charset="0"/>
            </a:endParaRPr>
          </a:p>
        </p:txBody>
      </p:sp>
      <p:pic>
        <p:nvPicPr>
          <p:cNvPr id="8" name="Picture 2"/>
          <p:cNvPicPr>
            <a:picLocks noChangeAspect="1" noChangeArrowheads="1"/>
          </p:cNvPicPr>
          <p:nvPr/>
        </p:nvPicPr>
        <p:blipFill>
          <a:blip r:embed="rId2">
            <a:extLst>
              <a:ext uri="{BEBA8EAE-BF5A-486C-A8C5-ECC9F3942E4B}">
                <a14:imgProps xmlns:a14="http://schemas.microsoft.com/office/drawing/2010/main">
                  <a14:imgLayer r:embed="rId3">
                    <a14:imgEffect>
                      <a14:sharpenSoften amount="-32000"/>
                    </a14:imgEffect>
                    <a14:imgEffect>
                      <a14:colorTemperature colorTemp="7500"/>
                    </a14:imgEffect>
                    <a14:imgEffect>
                      <a14:saturation sat="165000"/>
                    </a14:imgEffect>
                    <a14:imgEffect>
                      <a14:brightnessContrast contrast="-12000"/>
                    </a14:imgEffect>
                  </a14:imgLayer>
                </a14:imgProps>
              </a:ext>
              <a:ext uri="{28A0092B-C50C-407E-A947-70E740481C1C}">
                <a14:useLocalDpi xmlns:a14="http://schemas.microsoft.com/office/drawing/2010/main" val="0"/>
              </a:ext>
            </a:extLst>
          </a:blip>
          <a:srcRect/>
          <a:stretch>
            <a:fillRect/>
          </a:stretch>
        </p:blipFill>
        <p:spPr bwMode="auto">
          <a:xfrm>
            <a:off x="6723601" y="0"/>
            <a:ext cx="2461194" cy="3461657"/>
          </a:xfrm>
          <a:prstGeom prst="rect">
            <a:avLst/>
          </a:prstGeom>
          <a:noFill/>
          <a:ln>
            <a:noFill/>
          </a:ln>
          <a:effectLst>
            <a:glow>
              <a:schemeClr val="accent1"/>
            </a:glow>
            <a:outerShdw dist="35921" dir="2700000" algn="ctr" rotWithShape="0">
              <a:schemeClr val="bg2"/>
            </a:outerShdw>
            <a:softEdge rad="12700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1256291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4"/>
          </p:nvPr>
        </p:nvSpPr>
        <p:spPr/>
        <p:txBody>
          <a:bodyPr/>
          <a:lstStyle/>
          <a:p>
            <a:fld id="{40BFEAB2-FD83-41F2-9787-AD5D1A1760CD}" type="slidenum">
              <a:rPr lang="en-US" smtClean="0"/>
              <a:pPr/>
              <a:t>18</a:t>
            </a:fld>
            <a:endParaRPr lang="en-US" dirty="0"/>
          </a:p>
        </p:txBody>
      </p:sp>
      <p:sp>
        <p:nvSpPr>
          <p:cNvPr id="7" name="Footer Placeholder 4">
            <a:extLst>
              <a:ext uri="{FF2B5EF4-FFF2-40B4-BE49-F238E27FC236}">
                <a16:creationId xmlns="" xmlns:a16="http://schemas.microsoft.com/office/drawing/2014/main" id="{CBE507B5-C7FD-44CE-8A2A-A513808930E9}"/>
              </a:ext>
            </a:extLst>
          </p:cNvPr>
          <p:cNvSpPr txBox="1">
            <a:spLocks/>
          </p:cNvSpPr>
          <p:nvPr/>
        </p:nvSpPr>
        <p:spPr>
          <a:xfrm>
            <a:off x="1237201" y="6528816"/>
            <a:ext cx="5486400" cy="228600"/>
          </a:xfrm>
          <a:prstGeom prst="rect">
            <a:avLst/>
          </a:prstGeom>
        </p:spPr>
        <p:txBody>
          <a:bodyPr vert="horz" lIns="91440" tIns="45720" rIns="91440" bIns="45720" rtlCol="0" anchor="ctr"/>
          <a:lstStyle>
            <a:defPPr>
              <a:defRPr lang="en-US"/>
            </a:defPPr>
            <a:lvl1pPr marL="0" algn="l" defTabSz="914400" rtl="0" eaLnBrk="1" latinLnBrk="0" hangingPunct="1">
              <a:defRPr sz="9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2"/>
                </a:solidFill>
              </a:rPr>
              <a:t>Update Footer Text in Insert Tab's Header &amp; Footer [Title Case]</a:t>
            </a:r>
          </a:p>
        </p:txBody>
      </p:sp>
      <p:sp>
        <p:nvSpPr>
          <p:cNvPr id="6" name="Title 5"/>
          <p:cNvSpPr>
            <a:spLocks noGrp="1"/>
          </p:cNvSpPr>
          <p:nvPr>
            <p:ph type="ctrTitle"/>
          </p:nvPr>
        </p:nvSpPr>
        <p:spPr>
          <a:xfrm>
            <a:off x="382604" y="0"/>
            <a:ext cx="8260080" cy="746760"/>
          </a:xfrm>
          <a:solidFill>
            <a:srgbClr val="FFF0CC">
              <a:alpha val="80000"/>
            </a:srgbClr>
          </a:solidFill>
        </p:spPr>
        <p:txBody>
          <a:bodyPr/>
          <a:lstStyle/>
          <a:p>
            <a:pPr lvl="2" algn="ctr" rtl="0">
              <a:spcBef>
                <a:spcPct val="0"/>
              </a:spcBef>
            </a:pPr>
            <a:r>
              <a:rPr lang="en-US" sz="3200" b="1" dirty="0" smtClean="0">
                <a:latin typeface="Calibri" pitchFamily="34" charset="0"/>
                <a:cs typeface="Calibri" pitchFamily="34" charset="0"/>
              </a:rPr>
              <a:t>Python keywords</a:t>
            </a:r>
            <a:endParaRPr lang="en-US" sz="3200" b="1" dirty="0">
              <a:latin typeface="Calibri" pitchFamily="34" charset="0"/>
              <a:cs typeface="Calibri" pitchFamily="34" charset="0"/>
            </a:endParaRPr>
          </a:p>
        </p:txBody>
      </p:sp>
      <p:graphicFrame>
        <p:nvGraphicFramePr>
          <p:cNvPr id="2" name="Table 1"/>
          <p:cNvGraphicFramePr>
            <a:graphicFrameLocks noGrp="1"/>
          </p:cNvGraphicFramePr>
          <p:nvPr>
            <p:extLst>
              <p:ext uri="{D42A27DB-BD31-4B8C-83A1-F6EECF244321}">
                <p14:modId xmlns:p14="http://schemas.microsoft.com/office/powerpoint/2010/main" val="1058313866"/>
              </p:ext>
            </p:extLst>
          </p:nvPr>
        </p:nvGraphicFramePr>
        <p:xfrm>
          <a:off x="685799" y="975360"/>
          <a:ext cx="8107681" cy="5029200"/>
        </p:xfrm>
        <a:graphic>
          <a:graphicData uri="http://schemas.openxmlformats.org/drawingml/2006/table">
            <a:tbl>
              <a:tblPr>
                <a:tableStyleId>{5C22544A-7EE6-4342-B048-85BDC9FD1C3A}</a:tableStyleId>
              </a:tblPr>
              <a:tblGrid>
                <a:gridCol w="1653336"/>
                <a:gridCol w="1692412"/>
                <a:gridCol w="1511853"/>
                <a:gridCol w="1762481"/>
                <a:gridCol w="1487599"/>
              </a:tblGrid>
              <a:tr h="715081">
                <a:tc>
                  <a:txBody>
                    <a:bodyPr/>
                    <a:lstStyle/>
                    <a:p>
                      <a:pPr marL="0" marR="0" algn="l">
                        <a:lnSpc>
                          <a:spcPts val="2145"/>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IN" sz="2600" b="1" dirty="0" smtClean="0">
                          <a:effectLst/>
                          <a:latin typeface="Consolas" pitchFamily="49" charset="0"/>
                          <a:cs typeface="Consolas" pitchFamily="49" charset="0"/>
                        </a:rPr>
                        <a:t>and</a:t>
                      </a:r>
                      <a:endParaRPr lang="en-US" sz="2600" b="1" dirty="0">
                        <a:effectLst/>
                        <a:latin typeface="Consolas" pitchFamily="49" charset="0"/>
                        <a:ea typeface="Times New Roman"/>
                        <a:cs typeface="Consolas" pitchFamily="49" charset="0"/>
                      </a:endParaRPr>
                    </a:p>
                  </a:txBody>
                  <a:tcPr marL="68580" marR="68580" marT="0" marB="0"/>
                </a:tc>
                <a:tc>
                  <a:txBody>
                    <a:bodyPr/>
                    <a:lstStyle/>
                    <a:p>
                      <a:pPr marL="0" marR="0" algn="l">
                        <a:lnSpc>
                          <a:spcPts val="2145"/>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IN" sz="2600" b="1">
                          <a:effectLst/>
                          <a:latin typeface="Consolas" pitchFamily="49" charset="0"/>
                          <a:cs typeface="Consolas" pitchFamily="49" charset="0"/>
                        </a:rPr>
                        <a:t>del</a:t>
                      </a:r>
                      <a:endParaRPr lang="en-US" sz="2600" b="1">
                        <a:effectLst/>
                        <a:latin typeface="Consolas" pitchFamily="49" charset="0"/>
                        <a:ea typeface="Times New Roman"/>
                        <a:cs typeface="Consolas" pitchFamily="49" charset="0"/>
                      </a:endParaRPr>
                    </a:p>
                  </a:txBody>
                  <a:tcPr marL="68580" marR="68580" marT="0" marB="0"/>
                </a:tc>
                <a:tc>
                  <a:txBody>
                    <a:bodyPr/>
                    <a:lstStyle/>
                    <a:p>
                      <a:pPr marL="0" marR="0" algn="l">
                        <a:lnSpc>
                          <a:spcPts val="2145"/>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IN" sz="2600" b="1">
                          <a:effectLst/>
                          <a:latin typeface="Consolas" pitchFamily="49" charset="0"/>
                          <a:cs typeface="Consolas" pitchFamily="49" charset="0"/>
                        </a:rPr>
                        <a:t>from</a:t>
                      </a:r>
                      <a:endParaRPr lang="en-US" sz="2600" b="1">
                        <a:effectLst/>
                        <a:latin typeface="Consolas" pitchFamily="49" charset="0"/>
                        <a:ea typeface="Times New Roman"/>
                        <a:cs typeface="Consolas" pitchFamily="49" charset="0"/>
                      </a:endParaRPr>
                    </a:p>
                  </a:txBody>
                  <a:tcPr marL="68580" marR="68580" marT="0" marB="0"/>
                </a:tc>
                <a:tc>
                  <a:txBody>
                    <a:bodyPr/>
                    <a:lstStyle/>
                    <a:p>
                      <a:pPr marL="0" marR="0" algn="l">
                        <a:lnSpc>
                          <a:spcPts val="2145"/>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IN" sz="2600" b="1">
                          <a:effectLst/>
                          <a:latin typeface="Consolas" pitchFamily="49" charset="0"/>
                          <a:cs typeface="Consolas" pitchFamily="49" charset="0"/>
                        </a:rPr>
                        <a:t>not</a:t>
                      </a:r>
                      <a:endParaRPr lang="en-US" sz="2600" b="1">
                        <a:effectLst/>
                        <a:latin typeface="Consolas" pitchFamily="49" charset="0"/>
                        <a:ea typeface="Times New Roman"/>
                        <a:cs typeface="Consolas" pitchFamily="49" charset="0"/>
                      </a:endParaRPr>
                    </a:p>
                  </a:txBody>
                  <a:tcPr marL="68580" marR="68580" marT="0" marB="0"/>
                </a:tc>
                <a:tc>
                  <a:txBody>
                    <a:bodyPr/>
                    <a:lstStyle/>
                    <a:p>
                      <a:pPr marL="0" marR="0" algn="l">
                        <a:lnSpc>
                          <a:spcPts val="2145"/>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IN" sz="2600" b="1" dirty="0" smtClean="0">
                          <a:effectLst/>
                          <a:latin typeface="Consolas" pitchFamily="49" charset="0"/>
                          <a:cs typeface="Consolas" pitchFamily="49" charset="0"/>
                        </a:rPr>
                        <a:t>while</a:t>
                      </a:r>
                      <a:endParaRPr lang="en-US" sz="2600" b="1" dirty="0">
                        <a:effectLst/>
                        <a:latin typeface="Consolas" pitchFamily="49" charset="0"/>
                        <a:ea typeface="Times New Roman"/>
                        <a:cs typeface="Consolas" pitchFamily="49" charset="0"/>
                      </a:endParaRPr>
                    </a:p>
                  </a:txBody>
                  <a:tcPr marL="68580" marR="68580" marT="0" marB="0"/>
                </a:tc>
              </a:tr>
              <a:tr h="750149">
                <a:tc>
                  <a:txBody>
                    <a:bodyPr/>
                    <a:lstStyle/>
                    <a:p>
                      <a:pPr marL="0" marR="0" algn="l">
                        <a:lnSpc>
                          <a:spcPts val="2145"/>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IN" sz="2600" b="1">
                          <a:effectLst/>
                          <a:latin typeface="Consolas" pitchFamily="49" charset="0"/>
                          <a:cs typeface="Consolas" pitchFamily="49" charset="0"/>
                        </a:rPr>
                        <a:t>as</a:t>
                      </a:r>
                      <a:endParaRPr lang="en-US" sz="2600" b="1">
                        <a:effectLst/>
                        <a:latin typeface="Consolas" pitchFamily="49" charset="0"/>
                        <a:ea typeface="Times New Roman"/>
                        <a:cs typeface="Consolas" pitchFamily="49" charset="0"/>
                      </a:endParaRPr>
                    </a:p>
                  </a:txBody>
                  <a:tcPr marL="68580" marR="68580" marT="0" marB="0"/>
                </a:tc>
                <a:tc>
                  <a:txBody>
                    <a:bodyPr/>
                    <a:lstStyle/>
                    <a:p>
                      <a:pPr marL="0" marR="0" algn="l">
                        <a:lnSpc>
                          <a:spcPts val="2145"/>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IN" sz="2600" b="1">
                          <a:effectLst/>
                          <a:latin typeface="Consolas" pitchFamily="49" charset="0"/>
                          <a:cs typeface="Consolas" pitchFamily="49" charset="0"/>
                        </a:rPr>
                        <a:t>elif</a:t>
                      </a:r>
                      <a:endParaRPr lang="en-US" sz="2600" b="1">
                        <a:effectLst/>
                        <a:latin typeface="Consolas" pitchFamily="49" charset="0"/>
                        <a:ea typeface="Times New Roman"/>
                        <a:cs typeface="Consolas" pitchFamily="49" charset="0"/>
                      </a:endParaRPr>
                    </a:p>
                  </a:txBody>
                  <a:tcPr marL="68580" marR="68580" marT="0" marB="0"/>
                </a:tc>
                <a:tc>
                  <a:txBody>
                    <a:bodyPr/>
                    <a:lstStyle/>
                    <a:p>
                      <a:pPr marL="0" marR="0" algn="l">
                        <a:lnSpc>
                          <a:spcPts val="2145"/>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IN" sz="2600" b="1">
                          <a:effectLst/>
                          <a:latin typeface="Consolas" pitchFamily="49" charset="0"/>
                          <a:cs typeface="Consolas" pitchFamily="49" charset="0"/>
                        </a:rPr>
                        <a:t>global</a:t>
                      </a:r>
                      <a:endParaRPr lang="en-US" sz="2600" b="1">
                        <a:effectLst/>
                        <a:latin typeface="Consolas" pitchFamily="49" charset="0"/>
                        <a:ea typeface="Times New Roman"/>
                        <a:cs typeface="Consolas" pitchFamily="49" charset="0"/>
                      </a:endParaRPr>
                    </a:p>
                  </a:txBody>
                  <a:tcPr marL="68580" marR="68580" marT="0" marB="0"/>
                </a:tc>
                <a:tc>
                  <a:txBody>
                    <a:bodyPr/>
                    <a:lstStyle/>
                    <a:p>
                      <a:pPr marL="0" marR="0" algn="l">
                        <a:lnSpc>
                          <a:spcPts val="2145"/>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IN" sz="2600" b="1">
                          <a:effectLst/>
                          <a:latin typeface="Consolas" pitchFamily="49" charset="0"/>
                          <a:cs typeface="Consolas" pitchFamily="49" charset="0"/>
                        </a:rPr>
                        <a:t>or</a:t>
                      </a:r>
                      <a:endParaRPr lang="en-US" sz="2600" b="1">
                        <a:effectLst/>
                        <a:latin typeface="Consolas" pitchFamily="49" charset="0"/>
                        <a:ea typeface="Times New Roman"/>
                        <a:cs typeface="Consolas" pitchFamily="49" charset="0"/>
                      </a:endParaRPr>
                    </a:p>
                  </a:txBody>
                  <a:tcPr marL="68580" marR="68580" marT="0" marB="0"/>
                </a:tc>
                <a:tc>
                  <a:txBody>
                    <a:bodyPr/>
                    <a:lstStyle/>
                    <a:p>
                      <a:pPr marL="0" marR="0" algn="l">
                        <a:lnSpc>
                          <a:spcPts val="2145"/>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IN" sz="2600" b="1" dirty="0" smtClean="0">
                          <a:effectLst/>
                          <a:latin typeface="Consolas" pitchFamily="49" charset="0"/>
                          <a:cs typeface="Consolas" pitchFamily="49" charset="0"/>
                        </a:rPr>
                        <a:t>with</a:t>
                      </a:r>
                      <a:endParaRPr lang="en-US" sz="2600" b="1" dirty="0">
                        <a:effectLst/>
                        <a:latin typeface="Consolas" pitchFamily="49" charset="0"/>
                        <a:ea typeface="Times New Roman"/>
                        <a:cs typeface="Consolas" pitchFamily="49" charset="0"/>
                      </a:endParaRPr>
                    </a:p>
                  </a:txBody>
                  <a:tcPr marL="68580" marR="68580" marT="0" marB="0"/>
                </a:tc>
              </a:tr>
              <a:tr h="663241">
                <a:tc>
                  <a:txBody>
                    <a:bodyPr/>
                    <a:lstStyle/>
                    <a:p>
                      <a:pPr marL="0" marR="0" algn="l">
                        <a:lnSpc>
                          <a:spcPts val="2145"/>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IN" sz="2600" b="1">
                          <a:effectLst/>
                          <a:latin typeface="Consolas" pitchFamily="49" charset="0"/>
                          <a:cs typeface="Consolas" pitchFamily="49" charset="0"/>
                        </a:rPr>
                        <a:t>assert</a:t>
                      </a:r>
                      <a:endParaRPr lang="en-US" sz="2600" b="1">
                        <a:effectLst/>
                        <a:latin typeface="Consolas" pitchFamily="49" charset="0"/>
                        <a:ea typeface="Times New Roman"/>
                        <a:cs typeface="Consolas" pitchFamily="49" charset="0"/>
                      </a:endParaRPr>
                    </a:p>
                  </a:txBody>
                  <a:tcPr marL="68580" marR="68580" marT="0" marB="0"/>
                </a:tc>
                <a:tc>
                  <a:txBody>
                    <a:bodyPr/>
                    <a:lstStyle/>
                    <a:p>
                      <a:pPr marL="0" marR="0" algn="l">
                        <a:lnSpc>
                          <a:spcPts val="2145"/>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IN" sz="2600" b="1">
                          <a:effectLst/>
                          <a:latin typeface="Consolas" pitchFamily="49" charset="0"/>
                          <a:cs typeface="Consolas" pitchFamily="49" charset="0"/>
                        </a:rPr>
                        <a:t>else</a:t>
                      </a:r>
                      <a:endParaRPr lang="en-US" sz="2600" b="1">
                        <a:effectLst/>
                        <a:latin typeface="Consolas" pitchFamily="49" charset="0"/>
                        <a:ea typeface="Times New Roman"/>
                        <a:cs typeface="Consolas" pitchFamily="49" charset="0"/>
                      </a:endParaRPr>
                    </a:p>
                  </a:txBody>
                  <a:tcPr marL="68580" marR="68580" marT="0" marB="0"/>
                </a:tc>
                <a:tc>
                  <a:txBody>
                    <a:bodyPr/>
                    <a:lstStyle/>
                    <a:p>
                      <a:pPr marL="0" marR="0" algn="l">
                        <a:lnSpc>
                          <a:spcPts val="2145"/>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IN" sz="2600" b="1">
                          <a:effectLst/>
                          <a:latin typeface="Consolas" pitchFamily="49" charset="0"/>
                          <a:cs typeface="Consolas" pitchFamily="49" charset="0"/>
                        </a:rPr>
                        <a:t>if</a:t>
                      </a:r>
                      <a:endParaRPr lang="en-US" sz="2600" b="1">
                        <a:effectLst/>
                        <a:latin typeface="Consolas" pitchFamily="49" charset="0"/>
                        <a:ea typeface="Times New Roman"/>
                        <a:cs typeface="Consolas" pitchFamily="49" charset="0"/>
                      </a:endParaRPr>
                    </a:p>
                  </a:txBody>
                  <a:tcPr marL="68580" marR="68580" marT="0" marB="0"/>
                </a:tc>
                <a:tc>
                  <a:txBody>
                    <a:bodyPr/>
                    <a:lstStyle/>
                    <a:p>
                      <a:pPr marL="0" marR="0" algn="l">
                        <a:lnSpc>
                          <a:spcPts val="2145"/>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IN" sz="2600" b="1">
                          <a:effectLst/>
                          <a:latin typeface="Consolas" pitchFamily="49" charset="0"/>
                          <a:cs typeface="Consolas" pitchFamily="49" charset="0"/>
                        </a:rPr>
                        <a:t>pass</a:t>
                      </a:r>
                      <a:endParaRPr lang="en-US" sz="2600" b="1">
                        <a:effectLst/>
                        <a:latin typeface="Consolas" pitchFamily="49" charset="0"/>
                        <a:ea typeface="Times New Roman"/>
                        <a:cs typeface="Consolas" pitchFamily="49" charset="0"/>
                      </a:endParaRPr>
                    </a:p>
                  </a:txBody>
                  <a:tcPr marL="68580" marR="68580" marT="0" marB="0"/>
                </a:tc>
                <a:tc>
                  <a:txBody>
                    <a:bodyPr/>
                    <a:lstStyle/>
                    <a:p>
                      <a:pPr marL="0" marR="0" algn="l">
                        <a:lnSpc>
                          <a:spcPts val="2145"/>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IN" sz="2600" b="1" dirty="0" smtClean="0">
                          <a:effectLst/>
                          <a:latin typeface="Consolas" pitchFamily="49" charset="0"/>
                          <a:cs typeface="Consolas" pitchFamily="49" charset="0"/>
                        </a:rPr>
                        <a:t>yield</a:t>
                      </a:r>
                      <a:endParaRPr lang="en-US" sz="2600" b="1" dirty="0">
                        <a:effectLst/>
                        <a:latin typeface="Consolas" pitchFamily="49" charset="0"/>
                        <a:ea typeface="Times New Roman"/>
                        <a:cs typeface="Consolas" pitchFamily="49" charset="0"/>
                      </a:endParaRPr>
                    </a:p>
                  </a:txBody>
                  <a:tcPr marL="68580" marR="68580" marT="0" marB="0"/>
                </a:tc>
              </a:tr>
              <a:tr h="744050">
                <a:tc>
                  <a:txBody>
                    <a:bodyPr/>
                    <a:lstStyle/>
                    <a:p>
                      <a:pPr marL="0" marR="0" algn="l">
                        <a:lnSpc>
                          <a:spcPts val="2145"/>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IN" sz="2600" b="1">
                          <a:effectLst/>
                          <a:latin typeface="Consolas" pitchFamily="49" charset="0"/>
                          <a:cs typeface="Consolas" pitchFamily="49" charset="0"/>
                        </a:rPr>
                        <a:t>break</a:t>
                      </a:r>
                      <a:endParaRPr lang="en-US" sz="2600" b="1">
                        <a:effectLst/>
                        <a:latin typeface="Consolas" pitchFamily="49" charset="0"/>
                        <a:ea typeface="Times New Roman"/>
                        <a:cs typeface="Consolas" pitchFamily="49" charset="0"/>
                      </a:endParaRPr>
                    </a:p>
                  </a:txBody>
                  <a:tcPr marL="68580" marR="68580" marT="0" marB="0"/>
                </a:tc>
                <a:tc>
                  <a:txBody>
                    <a:bodyPr/>
                    <a:lstStyle/>
                    <a:p>
                      <a:pPr marL="0" marR="0" algn="l">
                        <a:lnSpc>
                          <a:spcPts val="2145"/>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IN" sz="2600" b="1">
                          <a:effectLst/>
                          <a:latin typeface="Consolas" pitchFamily="49" charset="0"/>
                          <a:cs typeface="Consolas" pitchFamily="49" charset="0"/>
                        </a:rPr>
                        <a:t>except</a:t>
                      </a:r>
                      <a:endParaRPr lang="en-US" sz="2600" b="1">
                        <a:effectLst/>
                        <a:latin typeface="Consolas" pitchFamily="49" charset="0"/>
                        <a:ea typeface="Times New Roman"/>
                        <a:cs typeface="Consolas" pitchFamily="49" charset="0"/>
                      </a:endParaRPr>
                    </a:p>
                  </a:txBody>
                  <a:tcPr marL="68580" marR="68580" marT="0" marB="0"/>
                </a:tc>
                <a:tc>
                  <a:txBody>
                    <a:bodyPr/>
                    <a:lstStyle/>
                    <a:p>
                      <a:pPr marL="0" marR="0" algn="l">
                        <a:lnSpc>
                          <a:spcPts val="2145"/>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IN" sz="2600" b="1">
                          <a:effectLst/>
                          <a:latin typeface="Consolas" pitchFamily="49" charset="0"/>
                          <a:cs typeface="Consolas" pitchFamily="49" charset="0"/>
                        </a:rPr>
                        <a:t>import</a:t>
                      </a:r>
                      <a:endParaRPr lang="en-US" sz="2600" b="1">
                        <a:effectLst/>
                        <a:latin typeface="Consolas" pitchFamily="49" charset="0"/>
                        <a:ea typeface="Times New Roman"/>
                        <a:cs typeface="Consolas" pitchFamily="49" charset="0"/>
                      </a:endParaRPr>
                    </a:p>
                  </a:txBody>
                  <a:tcPr marL="68580" marR="68580" marT="0" marB="0"/>
                </a:tc>
                <a:tc>
                  <a:txBody>
                    <a:bodyPr/>
                    <a:lstStyle/>
                    <a:p>
                      <a:pPr marL="0" marR="0" algn="l">
                        <a:lnSpc>
                          <a:spcPts val="2145"/>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IN" sz="2600" b="1">
                          <a:effectLst/>
                          <a:latin typeface="Consolas" pitchFamily="49" charset="0"/>
                          <a:cs typeface="Consolas" pitchFamily="49" charset="0"/>
                        </a:rPr>
                        <a:t>print</a:t>
                      </a:r>
                      <a:endParaRPr lang="en-US" sz="2600" b="1">
                        <a:effectLst/>
                        <a:latin typeface="Consolas" pitchFamily="49" charset="0"/>
                        <a:ea typeface="Times New Roman"/>
                        <a:cs typeface="Consolas" pitchFamily="49" charset="0"/>
                      </a:endParaRPr>
                    </a:p>
                  </a:txBody>
                  <a:tcPr marL="68580" marR="68580" marT="0" marB="0"/>
                </a:tc>
                <a:tc>
                  <a:txBody>
                    <a:bodyPr/>
                    <a:lstStyle/>
                    <a:p>
                      <a:pPr marL="0" marR="0" algn="l">
                        <a:lnSpc>
                          <a:spcPts val="2145"/>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IN" sz="2600" b="1">
                          <a:effectLst/>
                          <a:latin typeface="Consolas" pitchFamily="49" charset="0"/>
                          <a:cs typeface="Consolas" pitchFamily="49" charset="0"/>
                        </a:rPr>
                        <a:t> </a:t>
                      </a:r>
                      <a:endParaRPr lang="en-US" sz="2600" b="1">
                        <a:effectLst/>
                        <a:latin typeface="Consolas" pitchFamily="49" charset="0"/>
                        <a:ea typeface="Times New Roman"/>
                        <a:cs typeface="Consolas" pitchFamily="49" charset="0"/>
                      </a:endParaRPr>
                    </a:p>
                  </a:txBody>
                  <a:tcPr marL="68580" marR="68580" marT="0" marB="0"/>
                </a:tc>
              </a:tr>
              <a:tr h="791315">
                <a:tc>
                  <a:txBody>
                    <a:bodyPr/>
                    <a:lstStyle/>
                    <a:p>
                      <a:pPr marL="0" marR="0" algn="l">
                        <a:lnSpc>
                          <a:spcPts val="2145"/>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IN" sz="2600" b="1">
                          <a:effectLst/>
                          <a:latin typeface="Consolas" pitchFamily="49" charset="0"/>
                          <a:cs typeface="Consolas" pitchFamily="49" charset="0"/>
                        </a:rPr>
                        <a:t>class</a:t>
                      </a:r>
                      <a:endParaRPr lang="en-US" sz="2600" b="1">
                        <a:effectLst/>
                        <a:latin typeface="Consolas" pitchFamily="49" charset="0"/>
                        <a:ea typeface="Times New Roman"/>
                        <a:cs typeface="Consolas" pitchFamily="49" charset="0"/>
                      </a:endParaRPr>
                    </a:p>
                  </a:txBody>
                  <a:tcPr marL="68580" marR="68580" marT="0" marB="0"/>
                </a:tc>
                <a:tc>
                  <a:txBody>
                    <a:bodyPr/>
                    <a:lstStyle/>
                    <a:p>
                      <a:pPr marL="0" marR="0" algn="l">
                        <a:lnSpc>
                          <a:spcPts val="2145"/>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IN" sz="2600" b="1">
                          <a:effectLst/>
                          <a:latin typeface="Consolas" pitchFamily="49" charset="0"/>
                          <a:cs typeface="Consolas" pitchFamily="49" charset="0"/>
                        </a:rPr>
                        <a:t>exec</a:t>
                      </a:r>
                      <a:endParaRPr lang="en-US" sz="2600" b="1">
                        <a:effectLst/>
                        <a:latin typeface="Consolas" pitchFamily="49" charset="0"/>
                        <a:ea typeface="Times New Roman"/>
                        <a:cs typeface="Consolas" pitchFamily="49" charset="0"/>
                      </a:endParaRPr>
                    </a:p>
                  </a:txBody>
                  <a:tcPr marL="68580" marR="68580" marT="0" marB="0"/>
                </a:tc>
                <a:tc>
                  <a:txBody>
                    <a:bodyPr/>
                    <a:lstStyle/>
                    <a:p>
                      <a:pPr marL="0" marR="0" algn="l">
                        <a:lnSpc>
                          <a:spcPts val="2145"/>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IN" sz="2600" b="1">
                          <a:effectLst/>
                          <a:latin typeface="Consolas" pitchFamily="49" charset="0"/>
                          <a:cs typeface="Consolas" pitchFamily="49" charset="0"/>
                        </a:rPr>
                        <a:t>in</a:t>
                      </a:r>
                      <a:endParaRPr lang="en-US" sz="2600" b="1">
                        <a:effectLst/>
                        <a:latin typeface="Consolas" pitchFamily="49" charset="0"/>
                        <a:ea typeface="Times New Roman"/>
                        <a:cs typeface="Consolas" pitchFamily="49" charset="0"/>
                      </a:endParaRPr>
                    </a:p>
                  </a:txBody>
                  <a:tcPr marL="68580" marR="68580" marT="0" marB="0"/>
                </a:tc>
                <a:tc>
                  <a:txBody>
                    <a:bodyPr/>
                    <a:lstStyle/>
                    <a:p>
                      <a:pPr marL="0" marR="0" algn="l">
                        <a:lnSpc>
                          <a:spcPts val="2145"/>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IN" sz="2600" b="1">
                          <a:effectLst/>
                          <a:latin typeface="Consolas" pitchFamily="49" charset="0"/>
                          <a:cs typeface="Consolas" pitchFamily="49" charset="0"/>
                        </a:rPr>
                        <a:t>raise</a:t>
                      </a:r>
                      <a:endParaRPr lang="en-US" sz="2600" b="1">
                        <a:effectLst/>
                        <a:latin typeface="Consolas" pitchFamily="49" charset="0"/>
                        <a:ea typeface="Times New Roman"/>
                        <a:cs typeface="Consolas" pitchFamily="49" charset="0"/>
                      </a:endParaRPr>
                    </a:p>
                  </a:txBody>
                  <a:tcPr marL="68580" marR="68580" marT="0" marB="0"/>
                </a:tc>
                <a:tc>
                  <a:txBody>
                    <a:bodyPr/>
                    <a:lstStyle/>
                    <a:p>
                      <a:pPr marL="0" marR="0" algn="l">
                        <a:lnSpc>
                          <a:spcPts val="2145"/>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IN" sz="2600" b="1" dirty="0">
                          <a:effectLst/>
                          <a:latin typeface="Consolas" pitchFamily="49" charset="0"/>
                          <a:cs typeface="Consolas" pitchFamily="49" charset="0"/>
                        </a:rPr>
                        <a:t> </a:t>
                      </a:r>
                      <a:endParaRPr lang="en-US" sz="2600" b="1" dirty="0">
                        <a:effectLst/>
                        <a:latin typeface="Consolas" pitchFamily="49" charset="0"/>
                        <a:ea typeface="Times New Roman"/>
                        <a:cs typeface="Consolas" pitchFamily="49" charset="0"/>
                      </a:endParaRPr>
                    </a:p>
                  </a:txBody>
                  <a:tcPr marL="68580" marR="68580" marT="0" marB="0"/>
                </a:tc>
              </a:tr>
              <a:tr h="791315">
                <a:tc>
                  <a:txBody>
                    <a:bodyPr/>
                    <a:lstStyle/>
                    <a:p>
                      <a:pPr marL="0" marR="0" algn="l">
                        <a:lnSpc>
                          <a:spcPts val="2145"/>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IN" sz="2600" b="1">
                          <a:effectLst/>
                          <a:latin typeface="Consolas" pitchFamily="49" charset="0"/>
                          <a:cs typeface="Consolas" pitchFamily="49" charset="0"/>
                        </a:rPr>
                        <a:t>continue</a:t>
                      </a:r>
                      <a:endParaRPr lang="en-US" sz="2600" b="1">
                        <a:effectLst/>
                        <a:latin typeface="Consolas" pitchFamily="49" charset="0"/>
                        <a:ea typeface="Times New Roman"/>
                        <a:cs typeface="Consolas" pitchFamily="49" charset="0"/>
                      </a:endParaRPr>
                    </a:p>
                  </a:txBody>
                  <a:tcPr marL="68580" marR="68580" marT="0" marB="0"/>
                </a:tc>
                <a:tc>
                  <a:txBody>
                    <a:bodyPr/>
                    <a:lstStyle/>
                    <a:p>
                      <a:pPr marL="0" marR="0" algn="l">
                        <a:lnSpc>
                          <a:spcPts val="2145"/>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IN" sz="2600" b="1">
                          <a:effectLst/>
                          <a:latin typeface="Consolas" pitchFamily="49" charset="0"/>
                          <a:cs typeface="Consolas" pitchFamily="49" charset="0"/>
                        </a:rPr>
                        <a:t>finally</a:t>
                      </a:r>
                      <a:endParaRPr lang="en-US" sz="2600" b="1">
                        <a:effectLst/>
                        <a:latin typeface="Consolas" pitchFamily="49" charset="0"/>
                        <a:ea typeface="Times New Roman"/>
                        <a:cs typeface="Consolas" pitchFamily="49" charset="0"/>
                      </a:endParaRPr>
                    </a:p>
                  </a:txBody>
                  <a:tcPr marL="68580" marR="68580" marT="0" marB="0"/>
                </a:tc>
                <a:tc>
                  <a:txBody>
                    <a:bodyPr/>
                    <a:lstStyle/>
                    <a:p>
                      <a:pPr marL="0" marR="0" algn="l">
                        <a:lnSpc>
                          <a:spcPts val="2145"/>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IN" sz="2600" b="1" dirty="0">
                          <a:effectLst/>
                          <a:latin typeface="Consolas" pitchFamily="49" charset="0"/>
                          <a:cs typeface="Consolas" pitchFamily="49" charset="0"/>
                        </a:rPr>
                        <a:t>is</a:t>
                      </a:r>
                      <a:endParaRPr lang="en-US" sz="2600" b="1" dirty="0">
                        <a:effectLst/>
                        <a:latin typeface="Consolas" pitchFamily="49" charset="0"/>
                        <a:ea typeface="Times New Roman"/>
                        <a:cs typeface="Consolas" pitchFamily="49" charset="0"/>
                      </a:endParaRPr>
                    </a:p>
                  </a:txBody>
                  <a:tcPr marL="68580" marR="68580" marT="0" marB="0"/>
                </a:tc>
                <a:tc>
                  <a:txBody>
                    <a:bodyPr/>
                    <a:lstStyle/>
                    <a:p>
                      <a:pPr marL="0" marR="0" algn="l">
                        <a:lnSpc>
                          <a:spcPts val="2145"/>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IN" sz="2600" b="1">
                          <a:effectLst/>
                          <a:latin typeface="Consolas" pitchFamily="49" charset="0"/>
                          <a:cs typeface="Consolas" pitchFamily="49" charset="0"/>
                        </a:rPr>
                        <a:t>return </a:t>
                      </a:r>
                      <a:endParaRPr lang="en-US" sz="2600" b="1">
                        <a:effectLst/>
                        <a:latin typeface="Consolas" pitchFamily="49" charset="0"/>
                        <a:ea typeface="Times New Roman"/>
                        <a:cs typeface="Consolas" pitchFamily="49" charset="0"/>
                      </a:endParaRPr>
                    </a:p>
                  </a:txBody>
                  <a:tcPr marL="68580" marR="68580" marT="0" marB="0"/>
                </a:tc>
                <a:tc>
                  <a:txBody>
                    <a:bodyPr/>
                    <a:lstStyle/>
                    <a:p>
                      <a:pPr marL="0" marR="0" algn="l">
                        <a:lnSpc>
                          <a:spcPts val="2145"/>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IN" sz="2600" b="1">
                          <a:effectLst/>
                          <a:latin typeface="Consolas" pitchFamily="49" charset="0"/>
                          <a:cs typeface="Consolas" pitchFamily="49" charset="0"/>
                        </a:rPr>
                        <a:t> </a:t>
                      </a:r>
                      <a:endParaRPr lang="en-US" sz="2600" b="1">
                        <a:effectLst/>
                        <a:latin typeface="Consolas" pitchFamily="49" charset="0"/>
                        <a:ea typeface="Times New Roman"/>
                        <a:cs typeface="Consolas" pitchFamily="49" charset="0"/>
                      </a:endParaRPr>
                    </a:p>
                  </a:txBody>
                  <a:tcPr marL="68580" marR="68580" marT="0" marB="0"/>
                </a:tc>
              </a:tr>
              <a:tr h="574049">
                <a:tc>
                  <a:txBody>
                    <a:bodyPr/>
                    <a:lstStyle/>
                    <a:p>
                      <a:pPr marL="0" marR="0" algn="l">
                        <a:lnSpc>
                          <a:spcPts val="2145"/>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IN" sz="2600" b="1">
                          <a:effectLst/>
                          <a:latin typeface="Consolas" pitchFamily="49" charset="0"/>
                          <a:cs typeface="Consolas" pitchFamily="49" charset="0"/>
                        </a:rPr>
                        <a:t>def</a:t>
                      </a:r>
                      <a:endParaRPr lang="en-US" sz="2600" b="1">
                        <a:effectLst/>
                        <a:latin typeface="Consolas" pitchFamily="49" charset="0"/>
                        <a:ea typeface="Times New Roman"/>
                        <a:cs typeface="Consolas" pitchFamily="49" charset="0"/>
                      </a:endParaRPr>
                    </a:p>
                  </a:txBody>
                  <a:tcPr marL="68580" marR="68580" marT="0" marB="0"/>
                </a:tc>
                <a:tc>
                  <a:txBody>
                    <a:bodyPr/>
                    <a:lstStyle/>
                    <a:p>
                      <a:pPr marL="0" marR="0" algn="l">
                        <a:lnSpc>
                          <a:spcPts val="2145"/>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IN" sz="2600" b="1">
                          <a:effectLst/>
                          <a:latin typeface="Consolas" pitchFamily="49" charset="0"/>
                          <a:cs typeface="Consolas" pitchFamily="49" charset="0"/>
                        </a:rPr>
                        <a:t>for</a:t>
                      </a:r>
                      <a:endParaRPr lang="en-US" sz="2600" b="1">
                        <a:effectLst/>
                        <a:latin typeface="Consolas" pitchFamily="49" charset="0"/>
                        <a:ea typeface="Times New Roman"/>
                        <a:cs typeface="Consolas" pitchFamily="49" charset="0"/>
                      </a:endParaRPr>
                    </a:p>
                  </a:txBody>
                  <a:tcPr marL="68580" marR="68580" marT="0" marB="0"/>
                </a:tc>
                <a:tc>
                  <a:txBody>
                    <a:bodyPr/>
                    <a:lstStyle/>
                    <a:p>
                      <a:pPr marL="0" marR="0" algn="l">
                        <a:lnSpc>
                          <a:spcPts val="2145"/>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IN" sz="2600" b="1">
                          <a:effectLst/>
                          <a:latin typeface="Consolas" pitchFamily="49" charset="0"/>
                          <a:cs typeface="Consolas" pitchFamily="49" charset="0"/>
                        </a:rPr>
                        <a:t>lambda</a:t>
                      </a:r>
                      <a:endParaRPr lang="en-US" sz="2600" b="1">
                        <a:effectLst/>
                        <a:latin typeface="Consolas" pitchFamily="49" charset="0"/>
                        <a:ea typeface="Times New Roman"/>
                        <a:cs typeface="Consolas" pitchFamily="49" charset="0"/>
                      </a:endParaRPr>
                    </a:p>
                  </a:txBody>
                  <a:tcPr marL="68580" marR="68580" marT="0" marB="0"/>
                </a:tc>
                <a:tc>
                  <a:txBody>
                    <a:bodyPr/>
                    <a:lstStyle/>
                    <a:p>
                      <a:pPr marL="0" marR="0" algn="l">
                        <a:lnSpc>
                          <a:spcPts val="2145"/>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IN" sz="2600" b="1">
                          <a:effectLst/>
                          <a:latin typeface="Consolas" pitchFamily="49" charset="0"/>
                          <a:cs typeface="Consolas" pitchFamily="49" charset="0"/>
                        </a:rPr>
                        <a:t>try</a:t>
                      </a:r>
                      <a:endParaRPr lang="en-US" sz="2600" b="1">
                        <a:effectLst/>
                        <a:latin typeface="Consolas" pitchFamily="49" charset="0"/>
                        <a:ea typeface="Times New Roman"/>
                        <a:cs typeface="Consolas" pitchFamily="49" charset="0"/>
                      </a:endParaRPr>
                    </a:p>
                  </a:txBody>
                  <a:tcPr marL="68580" marR="68580" marT="0" marB="0"/>
                </a:tc>
                <a:tc>
                  <a:txBody>
                    <a:bodyPr/>
                    <a:lstStyle/>
                    <a:p>
                      <a:pPr marL="0" marR="0" algn="l">
                        <a:lnSpc>
                          <a:spcPts val="2145"/>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IN" sz="2600" b="1" dirty="0">
                          <a:effectLst/>
                          <a:latin typeface="Consolas" pitchFamily="49" charset="0"/>
                          <a:cs typeface="Consolas" pitchFamily="49" charset="0"/>
                        </a:rPr>
                        <a:t> </a:t>
                      </a:r>
                      <a:endParaRPr lang="en-US" sz="2600" b="1" dirty="0">
                        <a:effectLst/>
                        <a:latin typeface="Consolas" pitchFamily="49" charset="0"/>
                        <a:ea typeface="Times New Roman"/>
                        <a:cs typeface="Consolas" pitchFamily="49" charset="0"/>
                      </a:endParaRPr>
                    </a:p>
                  </a:txBody>
                  <a:tcPr marL="68580" marR="68580" marT="0" marB="0"/>
                </a:tc>
              </a:tr>
            </a:tbl>
          </a:graphicData>
        </a:graphic>
      </p:graphicFrame>
      <p:pic>
        <p:nvPicPr>
          <p:cNvPr id="8" name="Picture 2"/>
          <p:cNvPicPr>
            <a:picLocks noChangeAspect="1" noChangeArrowheads="1"/>
          </p:cNvPicPr>
          <p:nvPr/>
        </p:nvPicPr>
        <p:blipFill>
          <a:blip r:embed="rId2">
            <a:extLst>
              <a:ext uri="{BEBA8EAE-BF5A-486C-A8C5-ECC9F3942E4B}">
                <a14:imgProps xmlns:a14="http://schemas.microsoft.com/office/drawing/2010/main">
                  <a14:imgLayer r:embed="rId3">
                    <a14:imgEffect>
                      <a14:sharpenSoften amount="-32000"/>
                    </a14:imgEffect>
                    <a14:imgEffect>
                      <a14:colorTemperature colorTemp="7500"/>
                    </a14:imgEffect>
                    <a14:imgEffect>
                      <a14:saturation sat="165000"/>
                    </a14:imgEffect>
                    <a14:imgEffect>
                      <a14:brightnessContrast contrast="-12000"/>
                    </a14:imgEffect>
                  </a14:imgLayer>
                </a14:imgProps>
              </a:ext>
              <a:ext uri="{28A0092B-C50C-407E-A947-70E740481C1C}">
                <a14:useLocalDpi xmlns:a14="http://schemas.microsoft.com/office/drawing/2010/main" val="0"/>
              </a:ext>
            </a:extLst>
          </a:blip>
          <a:srcRect/>
          <a:stretch>
            <a:fillRect/>
          </a:stretch>
        </p:blipFill>
        <p:spPr bwMode="auto">
          <a:xfrm>
            <a:off x="6723601" y="2887579"/>
            <a:ext cx="2461194" cy="3461657"/>
          </a:xfrm>
          <a:prstGeom prst="rect">
            <a:avLst/>
          </a:prstGeom>
          <a:noFill/>
          <a:ln>
            <a:noFill/>
          </a:ln>
          <a:effectLst>
            <a:glow>
              <a:schemeClr val="accent1"/>
            </a:glow>
            <a:outerShdw dist="35921" dir="2700000" algn="ctr" rotWithShape="0">
              <a:schemeClr val="bg2"/>
            </a:outerShdw>
            <a:softEdge rad="12700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1256291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4"/>
          </p:nvPr>
        </p:nvSpPr>
        <p:spPr/>
        <p:txBody>
          <a:bodyPr/>
          <a:lstStyle/>
          <a:p>
            <a:fld id="{40BFEAB2-FD83-41F2-9787-AD5D1A1760CD}" type="slidenum">
              <a:rPr lang="en-US" smtClean="0"/>
              <a:pPr/>
              <a:t>19</a:t>
            </a:fld>
            <a:endParaRPr lang="en-US" dirty="0"/>
          </a:p>
        </p:txBody>
      </p:sp>
      <p:sp>
        <p:nvSpPr>
          <p:cNvPr id="7" name="Footer Placeholder 4">
            <a:extLst>
              <a:ext uri="{FF2B5EF4-FFF2-40B4-BE49-F238E27FC236}">
                <a16:creationId xmlns="" xmlns:a16="http://schemas.microsoft.com/office/drawing/2014/main" id="{CBE507B5-C7FD-44CE-8A2A-A513808930E9}"/>
              </a:ext>
            </a:extLst>
          </p:cNvPr>
          <p:cNvSpPr txBox="1">
            <a:spLocks/>
          </p:cNvSpPr>
          <p:nvPr/>
        </p:nvSpPr>
        <p:spPr>
          <a:xfrm>
            <a:off x="1237201" y="6528816"/>
            <a:ext cx="5486400" cy="228600"/>
          </a:xfrm>
          <a:prstGeom prst="rect">
            <a:avLst/>
          </a:prstGeom>
        </p:spPr>
        <p:txBody>
          <a:bodyPr vert="horz" lIns="91440" tIns="45720" rIns="91440" bIns="45720" rtlCol="0" anchor="ctr"/>
          <a:lstStyle>
            <a:defPPr>
              <a:defRPr lang="en-US"/>
            </a:defPPr>
            <a:lvl1pPr marL="0" algn="l" defTabSz="914400" rtl="0" eaLnBrk="1" latinLnBrk="0" hangingPunct="1">
              <a:defRPr sz="9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2"/>
                </a:solidFill>
              </a:rPr>
              <a:t>Update Footer Text in Insert Tab's Header &amp; Footer [Title Case]</a:t>
            </a:r>
          </a:p>
        </p:txBody>
      </p:sp>
      <p:sp>
        <p:nvSpPr>
          <p:cNvPr id="4" name="Subtitle 3"/>
          <p:cNvSpPr>
            <a:spLocks noGrp="1"/>
          </p:cNvSpPr>
          <p:nvPr>
            <p:ph type="subTitle" idx="1"/>
          </p:nvPr>
        </p:nvSpPr>
        <p:spPr>
          <a:xfrm>
            <a:off x="356615" y="1070449"/>
            <a:ext cx="8297987" cy="1626395"/>
          </a:xfrm>
          <a:solidFill>
            <a:srgbClr val="FAD1D3">
              <a:alpha val="70980"/>
            </a:srgbClr>
          </a:solidFill>
        </p:spPr>
        <p:txBody>
          <a:bodyPr/>
          <a:lstStyle/>
          <a:p>
            <a:pPr>
              <a:spcBef>
                <a:spcPts val="0"/>
              </a:spcBef>
            </a:pPr>
            <a:r>
              <a:rPr lang="en-US" sz="2600" dirty="0" smtClean="0">
                <a:latin typeface="Calibri" pitchFamily="34" charset="0"/>
                <a:cs typeface="Calibri" pitchFamily="34" charset="0"/>
              </a:rPr>
              <a:t>You can get the entire keyword list on Jupyter by typing in the following 2 commands:-</a:t>
            </a:r>
          </a:p>
          <a:p>
            <a:pPr>
              <a:spcBef>
                <a:spcPts val="0"/>
              </a:spcBef>
            </a:pPr>
            <a:r>
              <a:rPr lang="en-US" sz="2600" b="0" dirty="0">
                <a:latin typeface="Consolas" pitchFamily="49" charset="0"/>
                <a:cs typeface="Consolas" pitchFamily="49" charset="0"/>
              </a:rPr>
              <a:t>import keyword</a:t>
            </a:r>
          </a:p>
          <a:p>
            <a:pPr>
              <a:spcBef>
                <a:spcPts val="0"/>
              </a:spcBef>
            </a:pPr>
            <a:r>
              <a:rPr lang="en-US" sz="2600" b="0" dirty="0">
                <a:latin typeface="Consolas" pitchFamily="49" charset="0"/>
                <a:cs typeface="Consolas" pitchFamily="49" charset="0"/>
              </a:rPr>
              <a:t>keyword.kwlist</a:t>
            </a:r>
            <a:endParaRPr lang="en-US" sz="2600" b="0" dirty="0" smtClean="0">
              <a:latin typeface="Consolas" pitchFamily="49" charset="0"/>
              <a:cs typeface="Consolas" pitchFamily="49" charset="0"/>
            </a:endParaRPr>
          </a:p>
          <a:p>
            <a:endParaRPr lang="en-US" sz="2400" dirty="0">
              <a:latin typeface="Calibri" pitchFamily="34" charset="0"/>
              <a:cs typeface="Calibri" pitchFamily="34" charset="0"/>
            </a:endParaRPr>
          </a:p>
        </p:txBody>
      </p:sp>
      <p:sp>
        <p:nvSpPr>
          <p:cNvPr id="6" name="Title 5"/>
          <p:cNvSpPr>
            <a:spLocks noGrp="1"/>
          </p:cNvSpPr>
          <p:nvPr>
            <p:ph type="ctrTitle"/>
          </p:nvPr>
        </p:nvSpPr>
        <p:spPr>
          <a:xfrm>
            <a:off x="350520" y="1"/>
            <a:ext cx="8260080" cy="746760"/>
          </a:xfrm>
          <a:solidFill>
            <a:srgbClr val="FFF0CC">
              <a:alpha val="80000"/>
            </a:srgbClr>
          </a:solidFill>
        </p:spPr>
        <p:txBody>
          <a:bodyPr/>
          <a:lstStyle/>
          <a:p>
            <a:pPr lvl="2" algn="ctr" rtl="0">
              <a:spcBef>
                <a:spcPct val="0"/>
              </a:spcBef>
            </a:pPr>
            <a:r>
              <a:rPr lang="en-US" sz="2800" b="1" dirty="0" smtClean="0">
                <a:latin typeface="Calibri" pitchFamily="34" charset="0"/>
                <a:cs typeface="Calibri" pitchFamily="34" charset="0"/>
              </a:rPr>
              <a:t>“Seeing” the keyword list on Jupyter.</a:t>
            </a:r>
            <a:br>
              <a:rPr lang="en-US" sz="2800" b="1" dirty="0" smtClean="0">
                <a:latin typeface="Calibri" pitchFamily="34" charset="0"/>
                <a:cs typeface="Calibri" pitchFamily="34" charset="0"/>
              </a:rPr>
            </a:br>
            <a:r>
              <a:rPr lang="en-US" sz="2800" b="1" dirty="0" smtClean="0">
                <a:latin typeface="Calibri" pitchFamily="34" charset="0"/>
                <a:cs typeface="Calibri" pitchFamily="34" charset="0"/>
              </a:rPr>
              <a:t>(In the book it is shown on interpreter</a:t>
            </a:r>
            <a:r>
              <a:rPr lang="en-US" dirty="0"/>
              <a:t/>
            </a:r>
            <a:br>
              <a:rPr lang="en-US" dirty="0"/>
            </a:br>
            <a:endParaRPr lang="en-US"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1850" y="2803524"/>
            <a:ext cx="6864350" cy="37647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1256291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4"/>
          </p:nvPr>
        </p:nvSpPr>
        <p:spPr/>
        <p:txBody>
          <a:bodyPr/>
          <a:lstStyle/>
          <a:p>
            <a:fld id="{40BFEAB2-FD83-41F2-9787-AD5D1A1760CD}" type="slidenum">
              <a:rPr lang="en-US" smtClean="0"/>
              <a:pPr/>
              <a:t>2</a:t>
            </a:fld>
            <a:endParaRPr lang="en-US" dirty="0"/>
          </a:p>
        </p:txBody>
      </p:sp>
      <p:sp>
        <p:nvSpPr>
          <p:cNvPr id="7" name="Footer Placeholder 4">
            <a:extLst>
              <a:ext uri="{FF2B5EF4-FFF2-40B4-BE49-F238E27FC236}">
                <a16:creationId xmlns="" xmlns:a16="http://schemas.microsoft.com/office/drawing/2014/main" id="{CBE507B5-C7FD-44CE-8A2A-A513808930E9}"/>
              </a:ext>
            </a:extLst>
          </p:cNvPr>
          <p:cNvSpPr txBox="1">
            <a:spLocks/>
          </p:cNvSpPr>
          <p:nvPr/>
        </p:nvSpPr>
        <p:spPr>
          <a:xfrm>
            <a:off x="1237201" y="6528816"/>
            <a:ext cx="5486400" cy="228600"/>
          </a:xfrm>
          <a:prstGeom prst="rect">
            <a:avLst/>
          </a:prstGeom>
        </p:spPr>
        <p:txBody>
          <a:bodyPr vert="horz" lIns="91440" tIns="45720" rIns="91440" bIns="45720" rtlCol="0" anchor="ctr"/>
          <a:lstStyle>
            <a:defPPr>
              <a:defRPr lang="en-US"/>
            </a:defPPr>
            <a:lvl1pPr marL="0" algn="l" defTabSz="914400" rtl="0" eaLnBrk="1" latinLnBrk="0" hangingPunct="1">
              <a:defRPr sz="9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2"/>
                </a:solidFill>
              </a:rPr>
              <a:t>Update Footer Text in Insert Tab's Header &amp; Footer [Title Case]</a:t>
            </a:r>
          </a:p>
        </p:txBody>
      </p:sp>
      <p:sp>
        <p:nvSpPr>
          <p:cNvPr id="4" name="Subtitle 3"/>
          <p:cNvSpPr>
            <a:spLocks noGrp="1"/>
          </p:cNvSpPr>
          <p:nvPr>
            <p:ph type="subTitle" idx="1"/>
          </p:nvPr>
        </p:nvSpPr>
        <p:spPr>
          <a:xfrm>
            <a:off x="356615" y="811369"/>
            <a:ext cx="8297987" cy="4945487"/>
          </a:xfrm>
          <a:solidFill>
            <a:schemeClr val="accent1">
              <a:lumMod val="20000"/>
              <a:lumOff val="80000"/>
            </a:schemeClr>
          </a:solidFill>
        </p:spPr>
        <p:txBody>
          <a:bodyPr/>
          <a:lstStyle/>
          <a:p>
            <a:pPr marL="457200" lvl="0" indent="-457200">
              <a:buFont typeface="Arial" pitchFamily="34" charset="0"/>
              <a:buChar char="•"/>
            </a:pPr>
            <a:r>
              <a:rPr lang="en-IN" sz="2600" dirty="0" smtClean="0">
                <a:latin typeface="Calibri" pitchFamily="34" charset="0"/>
                <a:cs typeface="Calibri" pitchFamily="34" charset="0"/>
              </a:rPr>
              <a:t>This course book </a:t>
            </a:r>
            <a:r>
              <a:rPr lang="en-IN" sz="2600" dirty="0">
                <a:latin typeface="Calibri" pitchFamily="34" charset="0"/>
                <a:cs typeface="Calibri" pitchFamily="34" charset="0"/>
              </a:rPr>
              <a:t>is largely centred around the Windows OS. But the instructions for using this book on Mac/ Linux are very similar.</a:t>
            </a:r>
            <a:endParaRPr lang="en-US" sz="2600" dirty="0">
              <a:latin typeface="Calibri" pitchFamily="34" charset="0"/>
              <a:cs typeface="Calibri" pitchFamily="34" charset="0"/>
            </a:endParaRPr>
          </a:p>
          <a:p>
            <a:pPr marL="457200" lvl="0" indent="-457200">
              <a:buFont typeface="Arial" pitchFamily="34" charset="0"/>
              <a:buChar char="•"/>
            </a:pPr>
            <a:r>
              <a:rPr lang="en-IN" sz="2600" dirty="0" smtClean="0">
                <a:latin typeface="Calibri" pitchFamily="34" charset="0"/>
                <a:cs typeface="Calibri" pitchFamily="34" charset="0"/>
              </a:rPr>
              <a:t>You </a:t>
            </a:r>
            <a:r>
              <a:rPr lang="en-IN" sz="2600" dirty="0">
                <a:latin typeface="Calibri" pitchFamily="34" charset="0"/>
                <a:cs typeface="Calibri" pitchFamily="34" charset="0"/>
              </a:rPr>
              <a:t>may install python as the traditional IDLE or the more recent Anaconda distribution (Or both</a:t>
            </a:r>
            <a:r>
              <a:rPr lang="en-IN" sz="2600" dirty="0" smtClean="0">
                <a:latin typeface="Calibri" pitchFamily="34" charset="0"/>
                <a:cs typeface="Calibri" pitchFamily="34" charset="0"/>
              </a:rPr>
              <a:t>). </a:t>
            </a:r>
          </a:p>
          <a:p>
            <a:pPr marL="457200" lvl="0" indent="-457200">
              <a:buFont typeface="Arial" pitchFamily="34" charset="0"/>
              <a:buChar char="•"/>
            </a:pPr>
            <a:r>
              <a:rPr lang="en-IN" sz="2600" dirty="0" smtClean="0">
                <a:latin typeface="Calibri" pitchFamily="34" charset="0"/>
                <a:cs typeface="Calibri" pitchFamily="34" charset="0"/>
              </a:rPr>
              <a:t>Use </a:t>
            </a:r>
            <a:r>
              <a:rPr lang="en-IN" sz="2600" dirty="0">
                <a:latin typeface="Calibri" pitchFamily="34" charset="0"/>
                <a:cs typeface="Calibri" pitchFamily="34" charset="0"/>
              </a:rPr>
              <a:t>of Anaconda </a:t>
            </a:r>
            <a:r>
              <a:rPr lang="en-IN" sz="2600" dirty="0" smtClean="0">
                <a:latin typeface="Calibri" pitchFamily="34" charset="0"/>
                <a:cs typeface="Calibri" pitchFamily="34" charset="0"/>
              </a:rPr>
              <a:t>appears to be </a:t>
            </a:r>
            <a:r>
              <a:rPr lang="en-IN" sz="2600" dirty="0">
                <a:latin typeface="Calibri" pitchFamily="34" charset="0"/>
                <a:cs typeface="Calibri" pitchFamily="34" charset="0"/>
              </a:rPr>
              <a:t>the preferred way of learning/ using python. </a:t>
            </a:r>
            <a:endParaRPr lang="en-US" sz="2600" dirty="0">
              <a:latin typeface="Calibri" pitchFamily="34" charset="0"/>
              <a:cs typeface="Calibri" pitchFamily="34" charset="0"/>
            </a:endParaRPr>
          </a:p>
          <a:p>
            <a:pPr marL="457200" lvl="0" indent="-457200">
              <a:buFont typeface="Arial" pitchFamily="34" charset="0"/>
              <a:buChar char="•"/>
            </a:pPr>
            <a:r>
              <a:rPr lang="en-IN" sz="2600" dirty="0">
                <a:latin typeface="Calibri" pitchFamily="34" charset="0"/>
                <a:cs typeface="Calibri" pitchFamily="34" charset="0"/>
              </a:rPr>
              <a:t>Python comes in 2 flavours ie 2.x and 3.x. </a:t>
            </a:r>
            <a:r>
              <a:rPr lang="en-IN" sz="2600" dirty="0" smtClean="0">
                <a:latin typeface="Calibri" pitchFamily="34" charset="0"/>
                <a:cs typeface="Calibri" pitchFamily="34" charset="0"/>
              </a:rPr>
              <a:t>We will use Python 3.x, but major </a:t>
            </a:r>
            <a:r>
              <a:rPr lang="en-IN" sz="2600" dirty="0">
                <a:latin typeface="Calibri" pitchFamily="34" charset="0"/>
                <a:cs typeface="Calibri" pitchFamily="34" charset="0"/>
              </a:rPr>
              <a:t>differences with Python 2.x (Wherever they exist) </a:t>
            </a:r>
            <a:r>
              <a:rPr lang="en-IN" sz="2600" dirty="0" smtClean="0">
                <a:latin typeface="Calibri" pitchFamily="34" charset="0"/>
                <a:cs typeface="Calibri" pitchFamily="34" charset="0"/>
              </a:rPr>
              <a:t>will be </a:t>
            </a:r>
            <a:r>
              <a:rPr lang="en-IN" sz="2600" dirty="0">
                <a:latin typeface="Calibri" pitchFamily="34" charset="0"/>
                <a:cs typeface="Calibri" pitchFamily="34" charset="0"/>
              </a:rPr>
              <a:t>pointed out.</a:t>
            </a:r>
            <a:endParaRPr lang="en-US" sz="2600" dirty="0">
              <a:latin typeface="Calibri" pitchFamily="34" charset="0"/>
              <a:cs typeface="Calibri" pitchFamily="34" charset="0"/>
            </a:endParaRPr>
          </a:p>
          <a:p>
            <a:endParaRPr lang="en-US" sz="2400" dirty="0">
              <a:latin typeface="Calibri" pitchFamily="34" charset="0"/>
              <a:cs typeface="Calibri" pitchFamily="34" charset="0"/>
            </a:endParaRPr>
          </a:p>
        </p:txBody>
      </p:sp>
      <p:sp>
        <p:nvSpPr>
          <p:cNvPr id="6" name="Title 5"/>
          <p:cNvSpPr>
            <a:spLocks noGrp="1"/>
          </p:cNvSpPr>
          <p:nvPr>
            <p:ph type="ctrTitle"/>
          </p:nvPr>
        </p:nvSpPr>
        <p:spPr/>
        <p:txBody>
          <a:bodyPr/>
          <a:lstStyle/>
          <a:p>
            <a:r>
              <a:rPr lang="en-IN" dirty="0"/>
              <a:t>Prerequisites:-</a:t>
            </a:r>
            <a:r>
              <a:rPr lang="en-US" dirty="0"/>
              <a:t/>
            </a:r>
            <a:br>
              <a:rPr lang="en-US" dirty="0"/>
            </a:br>
            <a:endParaRPr lang="en-US" dirty="0"/>
          </a:p>
        </p:txBody>
      </p:sp>
      <p:pic>
        <p:nvPicPr>
          <p:cNvPr id="8" name="Picture 2"/>
          <p:cNvPicPr>
            <a:picLocks noChangeAspect="1" noChangeArrowheads="1"/>
          </p:cNvPicPr>
          <p:nvPr/>
        </p:nvPicPr>
        <p:blipFill>
          <a:blip r:embed="rId2">
            <a:extLst>
              <a:ext uri="{BEBA8EAE-BF5A-486C-A8C5-ECC9F3942E4B}">
                <a14:imgProps xmlns:a14="http://schemas.microsoft.com/office/drawing/2010/main">
                  <a14:imgLayer r:embed="rId3">
                    <a14:imgEffect>
                      <a14:sharpenSoften amount="-32000"/>
                    </a14:imgEffect>
                    <a14:imgEffect>
                      <a14:colorTemperature colorTemp="7500"/>
                    </a14:imgEffect>
                    <a14:imgEffect>
                      <a14:saturation sat="165000"/>
                    </a14:imgEffect>
                    <a14:imgEffect>
                      <a14:brightnessContrast contrast="-12000"/>
                    </a14:imgEffect>
                  </a14:imgLayer>
                </a14:imgProps>
              </a:ext>
              <a:ext uri="{28A0092B-C50C-407E-A947-70E740481C1C}">
                <a14:useLocalDpi xmlns:a14="http://schemas.microsoft.com/office/drawing/2010/main" val="0"/>
              </a:ext>
            </a:extLst>
          </a:blip>
          <a:srcRect/>
          <a:stretch>
            <a:fillRect/>
          </a:stretch>
        </p:blipFill>
        <p:spPr bwMode="auto">
          <a:xfrm>
            <a:off x="6723601" y="0"/>
            <a:ext cx="2461194" cy="3461657"/>
          </a:xfrm>
          <a:prstGeom prst="rect">
            <a:avLst/>
          </a:prstGeom>
          <a:noFill/>
          <a:ln>
            <a:noFill/>
          </a:ln>
          <a:effectLst>
            <a:glow>
              <a:schemeClr val="accent1"/>
            </a:glow>
            <a:outerShdw dist="35921" dir="2700000" algn="ctr" rotWithShape="0">
              <a:schemeClr val="bg2"/>
            </a:outerShdw>
            <a:softEdge rad="12700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9920196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4"/>
          </p:nvPr>
        </p:nvSpPr>
        <p:spPr/>
        <p:txBody>
          <a:bodyPr/>
          <a:lstStyle/>
          <a:p>
            <a:fld id="{40BFEAB2-FD83-41F2-9787-AD5D1A1760CD}" type="slidenum">
              <a:rPr lang="en-US" smtClean="0"/>
              <a:pPr/>
              <a:t>20</a:t>
            </a:fld>
            <a:endParaRPr lang="en-US" dirty="0"/>
          </a:p>
        </p:txBody>
      </p:sp>
      <p:sp>
        <p:nvSpPr>
          <p:cNvPr id="7" name="Footer Placeholder 4">
            <a:extLst>
              <a:ext uri="{FF2B5EF4-FFF2-40B4-BE49-F238E27FC236}">
                <a16:creationId xmlns="" xmlns:a16="http://schemas.microsoft.com/office/drawing/2014/main" id="{CBE507B5-C7FD-44CE-8A2A-A513808930E9}"/>
              </a:ext>
            </a:extLst>
          </p:cNvPr>
          <p:cNvSpPr txBox="1">
            <a:spLocks/>
          </p:cNvSpPr>
          <p:nvPr/>
        </p:nvSpPr>
        <p:spPr>
          <a:xfrm>
            <a:off x="1237201" y="6528816"/>
            <a:ext cx="5486400" cy="228600"/>
          </a:xfrm>
          <a:prstGeom prst="rect">
            <a:avLst/>
          </a:prstGeom>
        </p:spPr>
        <p:txBody>
          <a:bodyPr vert="horz" lIns="91440" tIns="45720" rIns="91440" bIns="45720" rtlCol="0" anchor="ctr"/>
          <a:lstStyle>
            <a:defPPr>
              <a:defRPr lang="en-US"/>
            </a:defPPr>
            <a:lvl1pPr marL="0" algn="l" defTabSz="914400" rtl="0" eaLnBrk="1" latinLnBrk="0" hangingPunct="1">
              <a:defRPr sz="9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2"/>
                </a:solidFill>
              </a:rPr>
              <a:t>Update Footer Text in Insert Tab's Header &amp; Footer [Title Case]</a:t>
            </a:r>
          </a:p>
        </p:txBody>
      </p:sp>
      <p:sp>
        <p:nvSpPr>
          <p:cNvPr id="4" name="Subtitle 3"/>
          <p:cNvSpPr>
            <a:spLocks noGrp="1"/>
          </p:cNvSpPr>
          <p:nvPr>
            <p:ph type="subTitle" idx="1"/>
          </p:nvPr>
        </p:nvSpPr>
        <p:spPr>
          <a:xfrm>
            <a:off x="173735" y="963769"/>
            <a:ext cx="8787385" cy="4945487"/>
          </a:xfrm>
          <a:solidFill>
            <a:srgbClr val="FAD1D3">
              <a:alpha val="70980"/>
            </a:srgbClr>
          </a:solidFill>
        </p:spPr>
        <p:txBody>
          <a:bodyPr/>
          <a:lstStyle/>
          <a:p>
            <a:pPr marL="457200" lvl="0" indent="-457200">
              <a:buFont typeface="Arial" pitchFamily="34" charset="0"/>
              <a:buChar char="•"/>
            </a:pPr>
            <a:r>
              <a:rPr lang="en-IN" sz="2800" dirty="0" smtClean="0"/>
              <a:t>An </a:t>
            </a:r>
            <a:r>
              <a:rPr lang="en-IN" sz="2800" dirty="0"/>
              <a:t>identifier can be a combination of lowercase letters ie (a to z), uppercase letters ie (A to Z) digits ie (0 to 9) or an underscore (_). </a:t>
            </a:r>
            <a:endParaRPr lang="en-IN" sz="2800" dirty="0" smtClean="0"/>
          </a:p>
          <a:p>
            <a:pPr marL="457200" lvl="0" indent="-457200">
              <a:buFont typeface="Arial" pitchFamily="34" charset="0"/>
              <a:buChar char="•"/>
            </a:pPr>
            <a:r>
              <a:rPr lang="en-IN" sz="2800" dirty="0" smtClean="0"/>
              <a:t>An </a:t>
            </a:r>
            <a:r>
              <a:rPr lang="en-IN" sz="2800" dirty="0"/>
              <a:t>identifier must not start with a digit. 1stName is invalid, but Name1 is ok.</a:t>
            </a:r>
            <a:endParaRPr lang="en-US" sz="2800" dirty="0"/>
          </a:p>
          <a:p>
            <a:pPr marL="457200" lvl="0" indent="-457200">
              <a:buFont typeface="Arial" pitchFamily="34" charset="0"/>
              <a:buChar char="•"/>
            </a:pPr>
            <a:r>
              <a:rPr lang="en-IN" sz="2800" dirty="0"/>
              <a:t>Special symbols like @, $,!, #, % etc. cannot be used in identifier.</a:t>
            </a:r>
            <a:endParaRPr lang="en-US" sz="2800" dirty="0"/>
          </a:p>
          <a:p>
            <a:pPr marL="457200" lvl="0" indent="-457200">
              <a:buFont typeface="Arial" pitchFamily="34" charset="0"/>
              <a:buChar char="•"/>
            </a:pPr>
            <a:r>
              <a:rPr lang="en-IN" sz="2800" dirty="0"/>
              <a:t>You cannot use Python keywords as identifiers. </a:t>
            </a:r>
            <a:r>
              <a:rPr lang="en-IN" sz="2800" dirty="0" smtClean="0"/>
              <a:t>Python </a:t>
            </a:r>
            <a:r>
              <a:rPr lang="en-IN" sz="2800" dirty="0"/>
              <a:t>is a case-sensitive language. Therefore myVariable and Myvariable are not the same. </a:t>
            </a:r>
            <a:endParaRPr lang="en-US" sz="2800" dirty="0"/>
          </a:p>
          <a:p>
            <a:endParaRPr lang="en-US" sz="2600" dirty="0">
              <a:latin typeface="Calibri" pitchFamily="34" charset="0"/>
              <a:cs typeface="Calibri" pitchFamily="34" charset="0"/>
            </a:endParaRPr>
          </a:p>
        </p:txBody>
      </p:sp>
      <p:sp>
        <p:nvSpPr>
          <p:cNvPr id="6" name="Title 5"/>
          <p:cNvSpPr>
            <a:spLocks noGrp="1"/>
          </p:cNvSpPr>
          <p:nvPr>
            <p:ph type="ctrTitle"/>
          </p:nvPr>
        </p:nvSpPr>
        <p:spPr>
          <a:xfrm>
            <a:off x="350520" y="1"/>
            <a:ext cx="8260080" cy="746760"/>
          </a:xfrm>
          <a:solidFill>
            <a:srgbClr val="FFF0CC">
              <a:alpha val="80000"/>
            </a:srgbClr>
          </a:solidFill>
        </p:spPr>
        <p:txBody>
          <a:bodyPr/>
          <a:lstStyle/>
          <a:p>
            <a:pPr lvl="2" algn="ctr" rtl="0">
              <a:spcBef>
                <a:spcPct val="0"/>
              </a:spcBef>
            </a:pPr>
            <a:r>
              <a:rPr lang="en-IN" sz="2800" dirty="0" smtClean="0"/>
              <a:t>Rules for writing identifiers in Python</a:t>
            </a:r>
            <a:endParaRPr lang="en-US" sz="2800" b="1" dirty="0">
              <a:latin typeface="Calibri" pitchFamily="34" charset="0"/>
              <a:cs typeface="Calibri" pitchFamily="34" charset="0"/>
            </a:endParaRPr>
          </a:p>
        </p:txBody>
      </p:sp>
      <p:pic>
        <p:nvPicPr>
          <p:cNvPr id="8" name="Picture 2"/>
          <p:cNvPicPr>
            <a:picLocks noChangeAspect="1" noChangeArrowheads="1"/>
          </p:cNvPicPr>
          <p:nvPr/>
        </p:nvPicPr>
        <p:blipFill>
          <a:blip r:embed="rId2">
            <a:extLst>
              <a:ext uri="{BEBA8EAE-BF5A-486C-A8C5-ECC9F3942E4B}">
                <a14:imgProps xmlns:a14="http://schemas.microsoft.com/office/drawing/2010/main">
                  <a14:imgLayer r:embed="rId3">
                    <a14:imgEffect>
                      <a14:sharpenSoften amount="-32000"/>
                    </a14:imgEffect>
                    <a14:imgEffect>
                      <a14:colorTemperature colorTemp="7500"/>
                    </a14:imgEffect>
                    <a14:imgEffect>
                      <a14:saturation sat="165000"/>
                    </a14:imgEffect>
                    <a14:imgEffect>
                      <a14:brightnessContrast contrast="-12000"/>
                    </a14:imgEffect>
                  </a14:imgLayer>
                </a14:imgProps>
              </a:ext>
              <a:ext uri="{28A0092B-C50C-407E-A947-70E740481C1C}">
                <a14:useLocalDpi xmlns:a14="http://schemas.microsoft.com/office/drawing/2010/main" val="0"/>
              </a:ext>
            </a:extLst>
          </a:blip>
          <a:srcRect/>
          <a:stretch>
            <a:fillRect/>
          </a:stretch>
        </p:blipFill>
        <p:spPr bwMode="auto">
          <a:xfrm>
            <a:off x="6723601" y="3461657"/>
            <a:ext cx="2461194" cy="3461657"/>
          </a:xfrm>
          <a:prstGeom prst="rect">
            <a:avLst/>
          </a:prstGeom>
          <a:noFill/>
          <a:ln>
            <a:noFill/>
          </a:ln>
          <a:effectLst>
            <a:glow>
              <a:schemeClr val="accent1"/>
            </a:glow>
            <a:outerShdw dist="35921" dir="2700000" algn="ctr" rotWithShape="0">
              <a:schemeClr val="bg2"/>
            </a:outerShdw>
            <a:softEdge rad="12700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153772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4"/>
          </p:nvPr>
        </p:nvSpPr>
        <p:spPr/>
        <p:txBody>
          <a:bodyPr/>
          <a:lstStyle/>
          <a:p>
            <a:fld id="{40BFEAB2-FD83-41F2-9787-AD5D1A1760CD}" type="slidenum">
              <a:rPr lang="en-US" smtClean="0"/>
              <a:pPr/>
              <a:t>21</a:t>
            </a:fld>
            <a:endParaRPr lang="en-US" dirty="0"/>
          </a:p>
        </p:txBody>
      </p:sp>
      <p:sp>
        <p:nvSpPr>
          <p:cNvPr id="7" name="Footer Placeholder 4">
            <a:extLst>
              <a:ext uri="{FF2B5EF4-FFF2-40B4-BE49-F238E27FC236}">
                <a16:creationId xmlns="" xmlns:a16="http://schemas.microsoft.com/office/drawing/2014/main" id="{CBE507B5-C7FD-44CE-8A2A-A513808930E9}"/>
              </a:ext>
            </a:extLst>
          </p:cNvPr>
          <p:cNvSpPr txBox="1">
            <a:spLocks/>
          </p:cNvSpPr>
          <p:nvPr/>
        </p:nvSpPr>
        <p:spPr>
          <a:xfrm>
            <a:off x="1237201" y="6528816"/>
            <a:ext cx="5486400" cy="228600"/>
          </a:xfrm>
          <a:prstGeom prst="rect">
            <a:avLst/>
          </a:prstGeom>
        </p:spPr>
        <p:txBody>
          <a:bodyPr vert="horz" lIns="91440" tIns="45720" rIns="91440" bIns="45720" rtlCol="0" anchor="ctr"/>
          <a:lstStyle>
            <a:defPPr>
              <a:defRPr lang="en-US"/>
            </a:defPPr>
            <a:lvl1pPr marL="0" algn="l" defTabSz="914400" rtl="0" eaLnBrk="1" latinLnBrk="0" hangingPunct="1">
              <a:defRPr sz="9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2"/>
                </a:solidFill>
              </a:rPr>
              <a:t>Update Footer Text in Insert Tab's Header &amp; Footer [Title Case]</a:t>
            </a:r>
          </a:p>
        </p:txBody>
      </p:sp>
      <p:sp>
        <p:nvSpPr>
          <p:cNvPr id="4" name="Subtitle 3"/>
          <p:cNvSpPr>
            <a:spLocks noGrp="1"/>
          </p:cNvSpPr>
          <p:nvPr>
            <p:ph type="subTitle" idx="1"/>
          </p:nvPr>
        </p:nvSpPr>
        <p:spPr>
          <a:xfrm>
            <a:off x="167640" y="1070449"/>
            <a:ext cx="8747759" cy="5238911"/>
          </a:xfrm>
          <a:solidFill>
            <a:srgbClr val="FAD1D3">
              <a:alpha val="70980"/>
            </a:srgbClr>
          </a:solidFill>
        </p:spPr>
        <p:txBody>
          <a:bodyPr/>
          <a:lstStyle/>
          <a:p>
            <a:pPr marL="457200" indent="-457200">
              <a:buFont typeface="Arial" pitchFamily="34" charset="0"/>
              <a:buChar char="•"/>
            </a:pPr>
            <a:r>
              <a:rPr lang="en-US" sz="2600" dirty="0" smtClean="0">
                <a:latin typeface="Calibri" pitchFamily="34" charset="0"/>
                <a:cs typeface="Calibri" pitchFamily="34" charset="0"/>
              </a:rPr>
              <a:t>One </a:t>
            </a:r>
            <a:r>
              <a:rPr lang="en-US" sz="2600" dirty="0">
                <a:latin typeface="Calibri" pitchFamily="34" charset="0"/>
                <a:cs typeface="Calibri" pitchFamily="34" charset="0"/>
              </a:rPr>
              <a:t>should name identifiers that make sense. While, n = 10 is valid. Writing number = 10 would make for more readable code and easier to figure out on a later date. </a:t>
            </a:r>
          </a:p>
          <a:p>
            <a:pPr marL="457200" indent="-457200">
              <a:buFont typeface="Arial" pitchFamily="34" charset="0"/>
              <a:buChar char="•"/>
            </a:pPr>
            <a:r>
              <a:rPr lang="en-US" sz="2600" dirty="0">
                <a:latin typeface="Calibri" pitchFamily="34" charset="0"/>
                <a:cs typeface="Calibri" pitchFamily="34" charset="0"/>
              </a:rPr>
              <a:t>2. It is good naming convention to separate multiple words with underscores. For example my_age is a valid identifier. </a:t>
            </a:r>
          </a:p>
          <a:p>
            <a:pPr marL="457200" indent="-457200">
              <a:buFont typeface="Arial" pitchFamily="34" charset="0"/>
              <a:buChar char="•"/>
            </a:pPr>
            <a:r>
              <a:rPr lang="en-US" sz="2600" dirty="0">
                <a:latin typeface="Calibri" pitchFamily="34" charset="0"/>
                <a:cs typeface="Calibri" pitchFamily="34" charset="0"/>
              </a:rPr>
              <a:t>3. You can also use camel-case style of writing, i.e., capitalize every first letter of the word except the initial word. Thus my_age in camel case would be myAge. Come to think of it, myAge does look like a camel with the capital A representing the hump of the </a:t>
            </a:r>
            <a:r>
              <a:rPr lang="en-US" sz="2600" dirty="0" smtClean="0">
                <a:latin typeface="Calibri" pitchFamily="34" charset="0"/>
                <a:cs typeface="Calibri" pitchFamily="34" charset="0"/>
              </a:rPr>
              <a:t>camel</a:t>
            </a:r>
            <a:endParaRPr lang="en-US" sz="2600" dirty="0">
              <a:latin typeface="Calibri" pitchFamily="34" charset="0"/>
              <a:cs typeface="Calibri" pitchFamily="34" charset="0"/>
            </a:endParaRPr>
          </a:p>
        </p:txBody>
      </p:sp>
      <p:sp>
        <p:nvSpPr>
          <p:cNvPr id="6" name="Title 5"/>
          <p:cNvSpPr>
            <a:spLocks noGrp="1"/>
          </p:cNvSpPr>
          <p:nvPr>
            <p:ph type="ctrTitle"/>
          </p:nvPr>
        </p:nvSpPr>
        <p:spPr>
          <a:xfrm>
            <a:off x="350520" y="1"/>
            <a:ext cx="8260080" cy="746760"/>
          </a:xfrm>
          <a:solidFill>
            <a:srgbClr val="FFF0CC">
              <a:alpha val="80000"/>
            </a:srgbClr>
          </a:solidFill>
        </p:spPr>
        <p:txBody>
          <a:bodyPr/>
          <a:lstStyle/>
          <a:p>
            <a:pPr lvl="2" algn="ctr" rtl="0">
              <a:spcBef>
                <a:spcPct val="0"/>
              </a:spcBef>
            </a:pPr>
            <a:r>
              <a:rPr lang="en-IN" sz="2800" dirty="0" smtClean="0"/>
              <a:t>Some good identifier naming conventions:</a:t>
            </a:r>
            <a:endParaRPr lang="en-US" sz="2800" b="1" dirty="0">
              <a:latin typeface="Calibri" pitchFamily="34" charset="0"/>
              <a:cs typeface="Calibri" pitchFamily="34" charset="0"/>
            </a:endParaRPr>
          </a:p>
        </p:txBody>
      </p:sp>
      <p:pic>
        <p:nvPicPr>
          <p:cNvPr id="8" name="Picture 2"/>
          <p:cNvPicPr>
            <a:picLocks noChangeAspect="1" noChangeArrowheads="1"/>
          </p:cNvPicPr>
          <p:nvPr/>
        </p:nvPicPr>
        <p:blipFill>
          <a:blip r:embed="rId2">
            <a:extLst>
              <a:ext uri="{BEBA8EAE-BF5A-486C-A8C5-ECC9F3942E4B}">
                <a14:imgProps xmlns:a14="http://schemas.microsoft.com/office/drawing/2010/main">
                  <a14:imgLayer r:embed="rId3">
                    <a14:imgEffect>
                      <a14:sharpenSoften amount="-32000"/>
                    </a14:imgEffect>
                    <a14:imgEffect>
                      <a14:colorTemperature colorTemp="7500"/>
                    </a14:imgEffect>
                    <a14:imgEffect>
                      <a14:saturation sat="165000"/>
                    </a14:imgEffect>
                    <a14:imgEffect>
                      <a14:brightnessContrast contrast="-12000"/>
                    </a14:imgEffect>
                  </a14:imgLayer>
                </a14:imgProps>
              </a:ext>
              <a:ext uri="{28A0092B-C50C-407E-A947-70E740481C1C}">
                <a14:useLocalDpi xmlns:a14="http://schemas.microsoft.com/office/drawing/2010/main" val="0"/>
              </a:ext>
            </a:extLst>
          </a:blip>
          <a:srcRect/>
          <a:stretch>
            <a:fillRect/>
          </a:stretch>
        </p:blipFill>
        <p:spPr bwMode="auto">
          <a:xfrm>
            <a:off x="6515053" y="3673642"/>
            <a:ext cx="2461194" cy="3461657"/>
          </a:xfrm>
          <a:prstGeom prst="rect">
            <a:avLst/>
          </a:prstGeom>
          <a:noFill/>
          <a:ln>
            <a:noFill/>
          </a:ln>
          <a:effectLst>
            <a:glow>
              <a:schemeClr val="accent1"/>
            </a:glow>
            <a:outerShdw dist="35921" dir="2700000" algn="ctr" rotWithShape="0">
              <a:schemeClr val="bg2"/>
            </a:outerShdw>
            <a:softEdge rad="12700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23449193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4"/>
          </p:nvPr>
        </p:nvSpPr>
        <p:spPr/>
        <p:txBody>
          <a:bodyPr/>
          <a:lstStyle/>
          <a:p>
            <a:fld id="{40BFEAB2-FD83-41F2-9787-AD5D1A1760CD}" type="slidenum">
              <a:rPr lang="en-US" smtClean="0"/>
              <a:pPr/>
              <a:t>22</a:t>
            </a:fld>
            <a:endParaRPr lang="en-US" dirty="0"/>
          </a:p>
        </p:txBody>
      </p:sp>
      <p:sp>
        <p:nvSpPr>
          <p:cNvPr id="7" name="Footer Placeholder 4">
            <a:extLst>
              <a:ext uri="{FF2B5EF4-FFF2-40B4-BE49-F238E27FC236}">
                <a16:creationId xmlns="" xmlns:a16="http://schemas.microsoft.com/office/drawing/2014/main" id="{CBE507B5-C7FD-44CE-8A2A-A513808930E9}"/>
              </a:ext>
            </a:extLst>
          </p:cNvPr>
          <p:cNvSpPr txBox="1">
            <a:spLocks/>
          </p:cNvSpPr>
          <p:nvPr/>
        </p:nvSpPr>
        <p:spPr>
          <a:xfrm>
            <a:off x="1237201" y="6528816"/>
            <a:ext cx="5486400" cy="228600"/>
          </a:xfrm>
          <a:prstGeom prst="rect">
            <a:avLst/>
          </a:prstGeom>
        </p:spPr>
        <p:txBody>
          <a:bodyPr vert="horz" lIns="91440" tIns="45720" rIns="91440" bIns="45720" rtlCol="0" anchor="ctr"/>
          <a:lstStyle>
            <a:defPPr>
              <a:defRPr lang="en-US"/>
            </a:defPPr>
            <a:lvl1pPr marL="0" algn="l" defTabSz="914400" rtl="0" eaLnBrk="1" latinLnBrk="0" hangingPunct="1">
              <a:defRPr sz="9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2"/>
                </a:solidFill>
              </a:rPr>
              <a:t>Update Footer Text in Insert Tab's Header &amp; Footer [Title Case]</a:t>
            </a:r>
          </a:p>
        </p:txBody>
      </p:sp>
      <p:sp>
        <p:nvSpPr>
          <p:cNvPr id="4" name="Subtitle 3"/>
          <p:cNvSpPr>
            <a:spLocks noGrp="1"/>
          </p:cNvSpPr>
          <p:nvPr>
            <p:ph type="subTitle" idx="1"/>
          </p:nvPr>
        </p:nvSpPr>
        <p:spPr>
          <a:xfrm>
            <a:off x="356615" y="1070449"/>
            <a:ext cx="8297987" cy="4945487"/>
          </a:xfrm>
          <a:solidFill>
            <a:srgbClr val="FAD1D3">
              <a:alpha val="70980"/>
            </a:srgbClr>
          </a:solidFill>
        </p:spPr>
        <p:txBody>
          <a:bodyPr/>
          <a:lstStyle/>
          <a:p>
            <a:r>
              <a:rPr lang="en-IN" sz="2800" dirty="0" smtClean="0"/>
              <a:t>A “variable</a:t>
            </a:r>
            <a:r>
              <a:rPr lang="en-IN" sz="2800" dirty="0"/>
              <a:t>” in </a:t>
            </a:r>
            <a:r>
              <a:rPr lang="en-IN" sz="2800" dirty="0" smtClean="0"/>
              <a:t>like the </a:t>
            </a:r>
            <a:r>
              <a:rPr lang="en-IN" sz="2800" dirty="0"/>
              <a:t>“name of a box” which contains something. </a:t>
            </a:r>
            <a:endParaRPr lang="en-IN" sz="2800" dirty="0" smtClean="0"/>
          </a:p>
          <a:p>
            <a:r>
              <a:rPr lang="en-IN" sz="2800" dirty="0" smtClean="0"/>
              <a:t>A </a:t>
            </a:r>
            <a:r>
              <a:rPr lang="en-IN" sz="2800" dirty="0"/>
              <a:t>variable can also be seen as a </a:t>
            </a:r>
            <a:r>
              <a:rPr lang="en-IN" sz="2800" dirty="0" smtClean="0"/>
              <a:t>tag. The </a:t>
            </a:r>
            <a:r>
              <a:rPr lang="en-IN" sz="2800" dirty="0"/>
              <a:t>“type” of the variable is the kind of data it stores. </a:t>
            </a:r>
            <a:endParaRPr lang="en-US" sz="2800" dirty="0"/>
          </a:p>
          <a:p>
            <a:r>
              <a:rPr lang="en-IN" sz="2800" dirty="0"/>
              <a:t>I</a:t>
            </a:r>
            <a:r>
              <a:rPr lang="en-IN" sz="2800" dirty="0" smtClean="0"/>
              <a:t>n </a:t>
            </a:r>
            <a:r>
              <a:rPr lang="en-IN" sz="2800" dirty="0"/>
              <a:t>strongly typed languages like C++, each variable </a:t>
            </a:r>
            <a:r>
              <a:rPr lang="en-IN" sz="2800" dirty="0" smtClean="0"/>
              <a:t>also has a </a:t>
            </a:r>
            <a:r>
              <a:rPr lang="en-IN" sz="2800" dirty="0"/>
              <a:t>type which has to be declared before the variable name can be used</a:t>
            </a:r>
            <a:r>
              <a:rPr lang="en-IN" sz="2800" dirty="0" smtClean="0"/>
              <a:t>. </a:t>
            </a:r>
          </a:p>
          <a:p>
            <a:r>
              <a:rPr lang="en-IN" sz="2800" dirty="0" smtClean="0"/>
              <a:t>This </a:t>
            </a:r>
            <a:r>
              <a:rPr lang="en-IN" sz="2800" dirty="0"/>
              <a:t>is in contrast to variable name in Python. In python, a variable name can be compared to a </a:t>
            </a:r>
            <a:r>
              <a:rPr lang="en-IN" sz="2800" dirty="0" smtClean="0"/>
              <a:t>“tag</a:t>
            </a:r>
            <a:r>
              <a:rPr lang="en-IN" sz="2800" dirty="0"/>
              <a:t>”. </a:t>
            </a:r>
            <a:endParaRPr lang="en-US" sz="2600" dirty="0">
              <a:latin typeface="Calibri" pitchFamily="34" charset="0"/>
              <a:cs typeface="Calibri" pitchFamily="34" charset="0"/>
            </a:endParaRPr>
          </a:p>
        </p:txBody>
      </p:sp>
      <p:sp>
        <p:nvSpPr>
          <p:cNvPr id="6" name="Title 5"/>
          <p:cNvSpPr>
            <a:spLocks noGrp="1"/>
          </p:cNvSpPr>
          <p:nvPr>
            <p:ph type="ctrTitle"/>
          </p:nvPr>
        </p:nvSpPr>
        <p:spPr>
          <a:xfrm>
            <a:off x="350520" y="1"/>
            <a:ext cx="8260080" cy="746760"/>
          </a:xfrm>
          <a:solidFill>
            <a:srgbClr val="FFF0CC">
              <a:alpha val="80000"/>
            </a:srgbClr>
          </a:solidFill>
        </p:spPr>
        <p:txBody>
          <a:bodyPr/>
          <a:lstStyle/>
          <a:p>
            <a:pPr lvl="2" algn="ctr" rtl="0">
              <a:spcBef>
                <a:spcPct val="0"/>
              </a:spcBef>
            </a:pPr>
            <a:r>
              <a:rPr lang="en-US" sz="2800" b="1" dirty="0" smtClean="0">
                <a:latin typeface="Calibri" pitchFamily="34" charset="0"/>
                <a:cs typeface="Calibri" pitchFamily="34" charset="0"/>
              </a:rPr>
              <a:t>A “variable” as a “box” vs a variable as a “tag” analogy</a:t>
            </a:r>
            <a:endParaRPr lang="en-US" sz="2800" b="1" dirty="0">
              <a:latin typeface="Calibri" pitchFamily="34" charset="0"/>
              <a:cs typeface="Calibri" pitchFamily="34" charset="0"/>
            </a:endParaRPr>
          </a:p>
        </p:txBody>
      </p:sp>
      <p:pic>
        <p:nvPicPr>
          <p:cNvPr id="8" name="Picture 2"/>
          <p:cNvPicPr>
            <a:picLocks noChangeAspect="1" noChangeArrowheads="1"/>
          </p:cNvPicPr>
          <p:nvPr/>
        </p:nvPicPr>
        <p:blipFill>
          <a:blip r:embed="rId2">
            <a:extLst>
              <a:ext uri="{BEBA8EAE-BF5A-486C-A8C5-ECC9F3942E4B}">
                <a14:imgProps xmlns:a14="http://schemas.microsoft.com/office/drawing/2010/main">
                  <a14:imgLayer r:embed="rId3">
                    <a14:imgEffect>
                      <a14:sharpenSoften amount="-32000"/>
                    </a14:imgEffect>
                    <a14:imgEffect>
                      <a14:colorTemperature colorTemp="7500"/>
                    </a14:imgEffect>
                    <a14:imgEffect>
                      <a14:saturation sat="165000"/>
                    </a14:imgEffect>
                    <a14:imgEffect>
                      <a14:brightnessContrast contrast="-12000"/>
                    </a14:imgEffect>
                  </a14:imgLayer>
                </a14:imgProps>
              </a:ext>
              <a:ext uri="{28A0092B-C50C-407E-A947-70E740481C1C}">
                <a14:useLocalDpi xmlns:a14="http://schemas.microsoft.com/office/drawing/2010/main" val="0"/>
              </a:ext>
            </a:extLst>
          </a:blip>
          <a:srcRect/>
          <a:stretch>
            <a:fillRect/>
          </a:stretch>
        </p:blipFill>
        <p:spPr bwMode="auto">
          <a:xfrm>
            <a:off x="6723601" y="0"/>
            <a:ext cx="2461194" cy="3461657"/>
          </a:xfrm>
          <a:prstGeom prst="rect">
            <a:avLst/>
          </a:prstGeom>
          <a:noFill/>
          <a:ln>
            <a:noFill/>
          </a:ln>
          <a:effectLst>
            <a:glow>
              <a:schemeClr val="accent1"/>
            </a:glow>
            <a:outerShdw dist="35921" dir="2700000" algn="ctr" rotWithShape="0">
              <a:schemeClr val="bg2"/>
            </a:outerShdw>
            <a:softEdge rad="12700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2344919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4"/>
          </p:nvPr>
        </p:nvSpPr>
        <p:spPr/>
        <p:txBody>
          <a:bodyPr/>
          <a:lstStyle/>
          <a:p>
            <a:fld id="{40BFEAB2-FD83-41F2-9787-AD5D1A1760CD}" type="slidenum">
              <a:rPr lang="en-US" smtClean="0"/>
              <a:pPr/>
              <a:t>23</a:t>
            </a:fld>
            <a:endParaRPr lang="en-US" dirty="0"/>
          </a:p>
        </p:txBody>
      </p:sp>
      <p:sp>
        <p:nvSpPr>
          <p:cNvPr id="7" name="Footer Placeholder 4">
            <a:extLst>
              <a:ext uri="{FF2B5EF4-FFF2-40B4-BE49-F238E27FC236}">
                <a16:creationId xmlns="" xmlns:a16="http://schemas.microsoft.com/office/drawing/2014/main" id="{CBE507B5-C7FD-44CE-8A2A-A513808930E9}"/>
              </a:ext>
            </a:extLst>
          </p:cNvPr>
          <p:cNvSpPr txBox="1">
            <a:spLocks/>
          </p:cNvSpPr>
          <p:nvPr/>
        </p:nvSpPr>
        <p:spPr>
          <a:xfrm>
            <a:off x="1237201" y="6528816"/>
            <a:ext cx="5486400" cy="228600"/>
          </a:xfrm>
          <a:prstGeom prst="rect">
            <a:avLst/>
          </a:prstGeom>
        </p:spPr>
        <p:txBody>
          <a:bodyPr vert="horz" lIns="91440" tIns="45720" rIns="91440" bIns="45720" rtlCol="0" anchor="ctr"/>
          <a:lstStyle>
            <a:defPPr>
              <a:defRPr lang="en-US"/>
            </a:defPPr>
            <a:lvl1pPr marL="0" algn="l" defTabSz="914400" rtl="0" eaLnBrk="1" latinLnBrk="0" hangingPunct="1">
              <a:defRPr sz="9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2"/>
                </a:solidFill>
              </a:rPr>
              <a:t>Update Footer Text in Insert Tab's Header &amp; Footer [Title Case]</a:t>
            </a:r>
          </a:p>
        </p:txBody>
      </p:sp>
      <p:sp>
        <p:nvSpPr>
          <p:cNvPr id="4" name="Subtitle 3"/>
          <p:cNvSpPr>
            <a:spLocks noGrp="1"/>
          </p:cNvSpPr>
          <p:nvPr>
            <p:ph type="subTitle" idx="1"/>
          </p:nvPr>
        </p:nvSpPr>
        <p:spPr>
          <a:xfrm>
            <a:off x="356615" y="1070449"/>
            <a:ext cx="8297987" cy="4945487"/>
          </a:xfrm>
          <a:solidFill>
            <a:srgbClr val="FAD1D3">
              <a:alpha val="70980"/>
            </a:srgbClr>
          </a:solidFill>
        </p:spPr>
        <p:txBody>
          <a:bodyPr/>
          <a:lstStyle/>
          <a:p>
            <a:pPr marL="342900" indent="-342900">
              <a:buFont typeface="Arial" pitchFamily="34" charset="0"/>
              <a:buChar char="•"/>
            </a:pPr>
            <a:r>
              <a:rPr lang="en-IN" sz="2600" dirty="0" smtClean="0">
                <a:latin typeface="Calibri" pitchFamily="34" charset="0"/>
                <a:cs typeface="Calibri" pitchFamily="34" charset="0"/>
              </a:rPr>
              <a:t>Note </a:t>
            </a:r>
            <a:r>
              <a:rPr lang="en-IN" sz="2600" dirty="0">
                <a:latin typeface="Calibri" pitchFamily="34" charset="0"/>
                <a:cs typeface="Calibri" pitchFamily="34" charset="0"/>
              </a:rPr>
              <a:t>that the assignment of a data (like string, integer, float etc) to a variable is different in C++ and in Python. </a:t>
            </a:r>
            <a:endParaRPr lang="en-US" sz="2600" dirty="0">
              <a:latin typeface="Calibri" pitchFamily="34" charset="0"/>
              <a:cs typeface="Calibri" pitchFamily="34" charset="0"/>
            </a:endParaRPr>
          </a:p>
          <a:p>
            <a:pPr marL="342900" indent="-342900">
              <a:buFont typeface="Arial" pitchFamily="34" charset="0"/>
              <a:buChar char="•"/>
            </a:pPr>
            <a:r>
              <a:rPr lang="en-IN" sz="2600" dirty="0">
                <a:latin typeface="Calibri" pitchFamily="34" charset="0"/>
                <a:cs typeface="Calibri" pitchFamily="34" charset="0"/>
              </a:rPr>
              <a:t>In C++, the assignment of a data to a variable first creates a place in memory, which you can think of as a box. Once such a “box” is created, then data may be placed in the box. However assignment of a value to a variable in Python is different</a:t>
            </a:r>
            <a:endParaRPr lang="en-US" sz="2600" dirty="0">
              <a:latin typeface="Calibri" pitchFamily="34" charset="0"/>
              <a:cs typeface="Calibri" pitchFamily="34" charset="0"/>
            </a:endParaRPr>
          </a:p>
        </p:txBody>
      </p:sp>
      <p:sp>
        <p:nvSpPr>
          <p:cNvPr id="6" name="Title 5"/>
          <p:cNvSpPr>
            <a:spLocks noGrp="1"/>
          </p:cNvSpPr>
          <p:nvPr>
            <p:ph type="ctrTitle"/>
          </p:nvPr>
        </p:nvSpPr>
        <p:spPr>
          <a:xfrm>
            <a:off x="350520" y="1"/>
            <a:ext cx="8260080" cy="746760"/>
          </a:xfrm>
          <a:solidFill>
            <a:srgbClr val="FFF0CC">
              <a:alpha val="80000"/>
            </a:srgbClr>
          </a:solidFill>
        </p:spPr>
        <p:txBody>
          <a:bodyPr/>
          <a:lstStyle/>
          <a:p>
            <a:pPr lvl="2" algn="ctr" rtl="0">
              <a:spcBef>
                <a:spcPct val="0"/>
              </a:spcBef>
            </a:pPr>
            <a:r>
              <a:rPr lang="en-IN" sz="2800" b="1" dirty="0" smtClean="0"/>
              <a:t>Assignment</a:t>
            </a:r>
            <a:endParaRPr lang="en-US" sz="2800" b="1" dirty="0">
              <a:latin typeface="Calibri" pitchFamily="34" charset="0"/>
              <a:cs typeface="Calibri" pitchFamily="34" charset="0"/>
            </a:endParaRPr>
          </a:p>
        </p:txBody>
      </p:sp>
      <p:pic>
        <p:nvPicPr>
          <p:cNvPr id="8" name="Picture 2"/>
          <p:cNvPicPr>
            <a:picLocks noChangeAspect="1" noChangeArrowheads="1"/>
          </p:cNvPicPr>
          <p:nvPr/>
        </p:nvPicPr>
        <p:blipFill>
          <a:blip r:embed="rId2">
            <a:extLst>
              <a:ext uri="{BEBA8EAE-BF5A-486C-A8C5-ECC9F3942E4B}">
                <a14:imgProps xmlns:a14="http://schemas.microsoft.com/office/drawing/2010/main">
                  <a14:imgLayer r:embed="rId3">
                    <a14:imgEffect>
                      <a14:sharpenSoften amount="-32000"/>
                    </a14:imgEffect>
                    <a14:imgEffect>
                      <a14:colorTemperature colorTemp="7500"/>
                    </a14:imgEffect>
                    <a14:imgEffect>
                      <a14:saturation sat="165000"/>
                    </a14:imgEffect>
                    <a14:imgEffect>
                      <a14:brightnessContrast contrast="-12000"/>
                    </a14:imgEffect>
                  </a14:imgLayer>
                </a14:imgProps>
              </a:ext>
              <a:ext uri="{28A0092B-C50C-407E-A947-70E740481C1C}">
                <a14:useLocalDpi xmlns:a14="http://schemas.microsoft.com/office/drawing/2010/main" val="0"/>
              </a:ext>
            </a:extLst>
          </a:blip>
          <a:srcRect/>
          <a:stretch>
            <a:fillRect/>
          </a:stretch>
        </p:blipFill>
        <p:spPr bwMode="auto">
          <a:xfrm>
            <a:off x="6723601" y="3396343"/>
            <a:ext cx="2461194" cy="3461657"/>
          </a:xfrm>
          <a:prstGeom prst="rect">
            <a:avLst/>
          </a:prstGeom>
          <a:noFill/>
          <a:ln>
            <a:noFill/>
          </a:ln>
          <a:effectLst>
            <a:glow>
              <a:schemeClr val="accent1"/>
            </a:glow>
            <a:outerShdw dist="35921" dir="2700000" algn="ctr" rotWithShape="0">
              <a:schemeClr val="bg2"/>
            </a:outerShdw>
            <a:softEdge rad="12700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23449193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4"/>
          </p:nvPr>
        </p:nvSpPr>
        <p:spPr/>
        <p:txBody>
          <a:bodyPr/>
          <a:lstStyle/>
          <a:p>
            <a:fld id="{40BFEAB2-FD83-41F2-9787-AD5D1A1760CD}" type="slidenum">
              <a:rPr lang="en-US" smtClean="0"/>
              <a:pPr/>
              <a:t>24</a:t>
            </a:fld>
            <a:endParaRPr lang="en-US" dirty="0"/>
          </a:p>
        </p:txBody>
      </p:sp>
      <p:sp>
        <p:nvSpPr>
          <p:cNvPr id="7" name="Footer Placeholder 4">
            <a:extLst>
              <a:ext uri="{FF2B5EF4-FFF2-40B4-BE49-F238E27FC236}">
                <a16:creationId xmlns="" xmlns:a16="http://schemas.microsoft.com/office/drawing/2014/main" id="{CBE507B5-C7FD-44CE-8A2A-A513808930E9}"/>
              </a:ext>
            </a:extLst>
          </p:cNvPr>
          <p:cNvSpPr txBox="1">
            <a:spLocks/>
          </p:cNvSpPr>
          <p:nvPr/>
        </p:nvSpPr>
        <p:spPr>
          <a:xfrm>
            <a:off x="1237201" y="6528816"/>
            <a:ext cx="5486400" cy="228600"/>
          </a:xfrm>
          <a:prstGeom prst="rect">
            <a:avLst/>
          </a:prstGeom>
        </p:spPr>
        <p:txBody>
          <a:bodyPr vert="horz" lIns="91440" tIns="45720" rIns="91440" bIns="45720" rtlCol="0" anchor="ctr"/>
          <a:lstStyle>
            <a:defPPr>
              <a:defRPr lang="en-US"/>
            </a:defPPr>
            <a:lvl1pPr marL="0" algn="l" defTabSz="914400" rtl="0" eaLnBrk="1" latinLnBrk="0" hangingPunct="1">
              <a:defRPr sz="9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2"/>
                </a:solidFill>
              </a:rPr>
              <a:t>Update Footer Text in Insert Tab's Header &amp; Footer [Title Case]</a:t>
            </a:r>
          </a:p>
        </p:txBody>
      </p:sp>
      <p:sp>
        <p:nvSpPr>
          <p:cNvPr id="4" name="Subtitle 3"/>
          <p:cNvSpPr>
            <a:spLocks noGrp="1"/>
          </p:cNvSpPr>
          <p:nvPr>
            <p:ph type="subTitle" idx="1"/>
          </p:nvPr>
        </p:nvSpPr>
        <p:spPr>
          <a:xfrm>
            <a:off x="356615" y="1070449"/>
            <a:ext cx="8297987" cy="4945487"/>
          </a:xfrm>
          <a:solidFill>
            <a:srgbClr val="FAD1D3">
              <a:alpha val="70980"/>
            </a:srgbClr>
          </a:solidFill>
        </p:spPr>
        <p:txBody>
          <a:bodyPr/>
          <a:lstStyle/>
          <a:p>
            <a:pPr marL="342900" indent="-342900">
              <a:buFont typeface="Arial" pitchFamily="34" charset="0"/>
              <a:buChar char="•"/>
            </a:pPr>
            <a:r>
              <a:rPr lang="en-IN" sz="2400" dirty="0" smtClean="0">
                <a:latin typeface="Calibri" pitchFamily="34" charset="0"/>
                <a:cs typeface="Calibri" pitchFamily="34" charset="0"/>
              </a:rPr>
              <a:t>The </a:t>
            </a:r>
            <a:r>
              <a:rPr lang="en-IN" sz="2400" dirty="0">
                <a:latin typeface="Calibri" pitchFamily="34" charset="0"/>
                <a:cs typeface="Calibri" pitchFamily="34" charset="0"/>
              </a:rPr>
              <a:t>terms “variables “and “identifiers”, appear synonymous. </a:t>
            </a:r>
            <a:endParaRPr lang="en-IN" sz="2400" dirty="0" smtClean="0">
              <a:latin typeface="Calibri" pitchFamily="34" charset="0"/>
              <a:cs typeface="Calibri" pitchFamily="34" charset="0"/>
            </a:endParaRPr>
          </a:p>
          <a:p>
            <a:pPr marL="342900" indent="-342900">
              <a:buFont typeface="Arial" pitchFamily="34" charset="0"/>
              <a:buChar char="•"/>
            </a:pPr>
            <a:r>
              <a:rPr lang="en-IN" sz="2400" dirty="0" smtClean="0">
                <a:latin typeface="Calibri" pitchFamily="34" charset="0"/>
                <a:cs typeface="Calibri" pitchFamily="34" charset="0"/>
              </a:rPr>
              <a:t>However </a:t>
            </a:r>
            <a:r>
              <a:rPr lang="en-IN" sz="2400" dirty="0">
                <a:latin typeface="Calibri" pitchFamily="34" charset="0"/>
                <a:cs typeface="Calibri" pitchFamily="34" charset="0"/>
              </a:rPr>
              <a:t>an identifier is “more than” a variable, meaning that all variables are identifiers but all identifiers may not be variables. </a:t>
            </a:r>
            <a:endParaRPr lang="en-IN" sz="2400" dirty="0" smtClean="0">
              <a:latin typeface="Calibri" pitchFamily="34" charset="0"/>
              <a:cs typeface="Calibri" pitchFamily="34" charset="0"/>
            </a:endParaRPr>
          </a:p>
          <a:p>
            <a:pPr marL="342900" indent="-342900">
              <a:buFont typeface="Arial" pitchFamily="34" charset="0"/>
              <a:buChar char="•"/>
            </a:pPr>
            <a:r>
              <a:rPr lang="en-IN" sz="2400" dirty="0" smtClean="0">
                <a:latin typeface="Calibri" pitchFamily="34" charset="0"/>
                <a:cs typeface="Calibri" pitchFamily="34" charset="0"/>
              </a:rPr>
              <a:t>So </a:t>
            </a:r>
            <a:r>
              <a:rPr lang="en-IN" sz="2400" dirty="0">
                <a:latin typeface="Calibri" pitchFamily="34" charset="0"/>
                <a:cs typeface="Calibri" pitchFamily="34" charset="0"/>
              </a:rPr>
              <a:t>you can say that variables are a sub-set of identifiers. </a:t>
            </a:r>
            <a:endParaRPr lang="en-US" sz="2400" dirty="0">
              <a:latin typeface="Calibri" pitchFamily="34" charset="0"/>
              <a:cs typeface="Calibri" pitchFamily="34" charset="0"/>
            </a:endParaRPr>
          </a:p>
          <a:p>
            <a:pPr marL="342900" indent="-342900">
              <a:buFont typeface="Arial" pitchFamily="34" charset="0"/>
              <a:buChar char="•"/>
            </a:pPr>
            <a:r>
              <a:rPr lang="en-IN" sz="2400" dirty="0">
                <a:latin typeface="Calibri" pitchFamily="34" charset="0"/>
                <a:cs typeface="Calibri" pitchFamily="34" charset="0"/>
              </a:rPr>
              <a:t>An “identifier” can be used not only for a “variable” but even other entities like “labels”, “functions”, “modules” etc.</a:t>
            </a:r>
            <a:endParaRPr lang="en-US" sz="2400" dirty="0">
              <a:latin typeface="Calibri" pitchFamily="34" charset="0"/>
              <a:cs typeface="Calibri" pitchFamily="34" charset="0"/>
            </a:endParaRPr>
          </a:p>
          <a:p>
            <a:pPr marL="342900" indent="-342900">
              <a:buFont typeface="Arial" pitchFamily="34" charset="0"/>
              <a:buChar char="•"/>
            </a:pPr>
            <a:r>
              <a:rPr lang="en-IN" sz="2400" dirty="0">
                <a:latin typeface="Calibri" pitchFamily="34" charset="0"/>
                <a:cs typeface="Calibri" pitchFamily="34" charset="0"/>
              </a:rPr>
              <a:t>The name of the variable is the identifier for that variable. </a:t>
            </a:r>
            <a:endParaRPr lang="en-IN" sz="2400" dirty="0" smtClean="0">
              <a:latin typeface="Calibri" pitchFamily="34" charset="0"/>
              <a:cs typeface="Calibri" pitchFamily="34" charset="0"/>
            </a:endParaRPr>
          </a:p>
          <a:p>
            <a:pPr marL="342900" indent="-342900">
              <a:buFont typeface="Arial" pitchFamily="34" charset="0"/>
              <a:buChar char="•"/>
            </a:pPr>
            <a:r>
              <a:rPr lang="en-IN" sz="2400" dirty="0" smtClean="0">
                <a:latin typeface="Calibri" pitchFamily="34" charset="0"/>
                <a:cs typeface="Calibri" pitchFamily="34" charset="0"/>
              </a:rPr>
              <a:t>Variables </a:t>
            </a:r>
            <a:r>
              <a:rPr lang="en-IN" sz="2400" dirty="0">
                <a:latin typeface="Calibri" pitchFamily="34" charset="0"/>
                <a:cs typeface="Calibri" pitchFamily="34" charset="0"/>
              </a:rPr>
              <a:t>must be “assigned a value” before they can be used, or an error will occur. </a:t>
            </a:r>
            <a:endParaRPr lang="en-US" sz="2400" dirty="0">
              <a:latin typeface="Calibri" pitchFamily="34" charset="0"/>
              <a:cs typeface="Calibri" pitchFamily="34" charset="0"/>
            </a:endParaRPr>
          </a:p>
          <a:p>
            <a:endParaRPr lang="en-US" sz="2600" dirty="0">
              <a:latin typeface="Calibri" pitchFamily="34" charset="0"/>
              <a:cs typeface="Calibri" pitchFamily="34" charset="0"/>
            </a:endParaRPr>
          </a:p>
        </p:txBody>
      </p:sp>
      <p:sp>
        <p:nvSpPr>
          <p:cNvPr id="6" name="Title 5"/>
          <p:cNvSpPr>
            <a:spLocks noGrp="1"/>
          </p:cNvSpPr>
          <p:nvPr>
            <p:ph type="ctrTitle"/>
          </p:nvPr>
        </p:nvSpPr>
        <p:spPr>
          <a:xfrm>
            <a:off x="350520" y="152405"/>
            <a:ext cx="8260080" cy="746760"/>
          </a:xfrm>
          <a:solidFill>
            <a:srgbClr val="FFF0CC">
              <a:alpha val="80000"/>
            </a:srgbClr>
          </a:solidFill>
        </p:spPr>
        <p:txBody>
          <a:bodyPr/>
          <a:lstStyle/>
          <a:p>
            <a:pPr lvl="2" algn="ctr" rtl="0">
              <a:spcBef>
                <a:spcPct val="0"/>
              </a:spcBef>
            </a:pPr>
            <a:r>
              <a:rPr lang="en-IN" sz="2800" b="1" dirty="0" smtClean="0"/>
              <a:t>Variable vs. identifier:- </a:t>
            </a:r>
            <a:endParaRPr lang="en-US" sz="2800" b="1" dirty="0">
              <a:latin typeface="Calibri" pitchFamily="34" charset="0"/>
              <a:cs typeface="Calibri" pitchFamily="34" charset="0"/>
            </a:endParaRPr>
          </a:p>
        </p:txBody>
      </p:sp>
      <p:pic>
        <p:nvPicPr>
          <p:cNvPr id="8" name="Picture 2"/>
          <p:cNvPicPr>
            <a:picLocks noChangeAspect="1" noChangeArrowheads="1"/>
          </p:cNvPicPr>
          <p:nvPr/>
        </p:nvPicPr>
        <p:blipFill>
          <a:blip r:embed="rId2">
            <a:extLst>
              <a:ext uri="{BEBA8EAE-BF5A-486C-A8C5-ECC9F3942E4B}">
                <a14:imgProps xmlns:a14="http://schemas.microsoft.com/office/drawing/2010/main">
                  <a14:imgLayer r:embed="rId3">
                    <a14:imgEffect>
                      <a14:sharpenSoften amount="-32000"/>
                    </a14:imgEffect>
                    <a14:imgEffect>
                      <a14:colorTemperature colorTemp="7500"/>
                    </a14:imgEffect>
                    <a14:imgEffect>
                      <a14:saturation sat="165000"/>
                    </a14:imgEffect>
                    <a14:imgEffect>
                      <a14:brightnessContrast contrast="-12000"/>
                    </a14:imgEffect>
                  </a14:imgLayer>
                </a14:imgProps>
              </a:ext>
              <a:ext uri="{28A0092B-C50C-407E-A947-70E740481C1C}">
                <a14:useLocalDpi xmlns:a14="http://schemas.microsoft.com/office/drawing/2010/main" val="0"/>
              </a:ext>
            </a:extLst>
          </a:blip>
          <a:srcRect/>
          <a:stretch>
            <a:fillRect/>
          </a:stretch>
        </p:blipFill>
        <p:spPr bwMode="auto">
          <a:xfrm>
            <a:off x="6682806" y="3396343"/>
            <a:ext cx="2461194" cy="3461657"/>
          </a:xfrm>
          <a:prstGeom prst="rect">
            <a:avLst/>
          </a:prstGeom>
          <a:noFill/>
          <a:ln>
            <a:noFill/>
          </a:ln>
          <a:effectLst>
            <a:glow>
              <a:schemeClr val="accent1"/>
            </a:glow>
            <a:outerShdw dist="35921" dir="2700000" algn="ctr" rotWithShape="0">
              <a:schemeClr val="bg2"/>
            </a:outerShdw>
            <a:softEdge rad="12700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23449193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4"/>
          </p:nvPr>
        </p:nvSpPr>
        <p:spPr/>
        <p:txBody>
          <a:bodyPr/>
          <a:lstStyle/>
          <a:p>
            <a:fld id="{40BFEAB2-FD83-41F2-9787-AD5D1A1760CD}" type="slidenum">
              <a:rPr lang="en-US" smtClean="0"/>
              <a:pPr/>
              <a:t>25</a:t>
            </a:fld>
            <a:endParaRPr lang="en-US" dirty="0"/>
          </a:p>
        </p:txBody>
      </p:sp>
      <p:sp>
        <p:nvSpPr>
          <p:cNvPr id="7" name="Footer Placeholder 4">
            <a:extLst>
              <a:ext uri="{FF2B5EF4-FFF2-40B4-BE49-F238E27FC236}">
                <a16:creationId xmlns="" xmlns:a16="http://schemas.microsoft.com/office/drawing/2014/main" id="{CBE507B5-C7FD-44CE-8A2A-A513808930E9}"/>
              </a:ext>
            </a:extLst>
          </p:cNvPr>
          <p:cNvSpPr txBox="1">
            <a:spLocks/>
          </p:cNvSpPr>
          <p:nvPr/>
        </p:nvSpPr>
        <p:spPr>
          <a:xfrm>
            <a:off x="1237201" y="6528816"/>
            <a:ext cx="5486400" cy="228600"/>
          </a:xfrm>
          <a:prstGeom prst="rect">
            <a:avLst/>
          </a:prstGeom>
        </p:spPr>
        <p:txBody>
          <a:bodyPr vert="horz" lIns="91440" tIns="45720" rIns="91440" bIns="45720" rtlCol="0" anchor="ctr"/>
          <a:lstStyle>
            <a:defPPr>
              <a:defRPr lang="en-US"/>
            </a:defPPr>
            <a:lvl1pPr marL="0" algn="l" defTabSz="914400" rtl="0" eaLnBrk="1" latinLnBrk="0" hangingPunct="1">
              <a:defRPr sz="9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2"/>
                </a:solidFill>
              </a:rPr>
              <a:t>Update Footer Text in Insert Tab's Header &amp; Footer [Title Case]</a:t>
            </a:r>
          </a:p>
        </p:txBody>
      </p:sp>
      <p:sp>
        <p:nvSpPr>
          <p:cNvPr id="4" name="Subtitle 3"/>
          <p:cNvSpPr>
            <a:spLocks noGrp="1"/>
          </p:cNvSpPr>
          <p:nvPr>
            <p:ph type="subTitle" idx="1"/>
          </p:nvPr>
        </p:nvSpPr>
        <p:spPr>
          <a:xfrm>
            <a:off x="228279" y="979008"/>
            <a:ext cx="8297987" cy="5291162"/>
          </a:xfrm>
          <a:solidFill>
            <a:srgbClr val="FAD1D3">
              <a:alpha val="70980"/>
            </a:srgbClr>
          </a:solidFill>
        </p:spPr>
        <p:txBody>
          <a:bodyPr/>
          <a:lstStyle/>
          <a:p>
            <a:pPr marL="457200" indent="-457200">
              <a:buFont typeface="Arial" panose="020B0604020202020204" pitchFamily="34" charset="0"/>
              <a:buChar char="•"/>
            </a:pPr>
            <a:r>
              <a:rPr lang="en-IN" sz="2600" dirty="0">
                <a:latin typeface="Calibri" pitchFamily="34" charset="0"/>
                <a:cs typeface="Calibri" pitchFamily="34" charset="0"/>
              </a:rPr>
              <a:t>One of Guido's key insights is that code is read much more often than it is written.</a:t>
            </a:r>
            <a:endParaRPr lang="en-US" sz="2600" dirty="0" smtClean="0">
              <a:latin typeface="Calibri" pitchFamily="34" charset="0"/>
              <a:cs typeface="Calibri" pitchFamily="34" charset="0"/>
            </a:endParaRPr>
          </a:p>
          <a:p>
            <a:pPr marL="457200" indent="-457200">
              <a:buFont typeface="Arial" panose="020B0604020202020204" pitchFamily="34" charset="0"/>
              <a:buChar char="•"/>
            </a:pPr>
            <a:r>
              <a:rPr lang="en-US" sz="2600" dirty="0" smtClean="0">
                <a:latin typeface="Calibri" pitchFamily="34" charset="0"/>
                <a:cs typeface="Calibri" pitchFamily="34" charset="0"/>
              </a:rPr>
              <a:t>So you must write your code in a manner that others can understand.</a:t>
            </a:r>
          </a:p>
          <a:p>
            <a:pPr marL="457200" indent="-457200">
              <a:buFont typeface="Arial" panose="020B0604020202020204" pitchFamily="34" charset="0"/>
              <a:buChar char="•"/>
            </a:pPr>
            <a:r>
              <a:rPr lang="en-US" sz="2600" dirty="0" smtClean="0">
                <a:latin typeface="Calibri" pitchFamily="34" charset="0"/>
                <a:cs typeface="Calibri" pitchFamily="34" charset="0"/>
              </a:rPr>
              <a:t>For this you must follow the Python “style guide”.</a:t>
            </a:r>
          </a:p>
          <a:p>
            <a:pPr marL="457200" indent="-457200">
              <a:buFont typeface="Arial" panose="020B0604020202020204" pitchFamily="34" charset="0"/>
              <a:buChar char="•"/>
            </a:pPr>
            <a:r>
              <a:rPr lang="en-US" sz="2600" dirty="0" smtClean="0">
                <a:latin typeface="Calibri" pitchFamily="34" charset="0"/>
                <a:cs typeface="Calibri" pitchFamily="34" charset="0"/>
              </a:rPr>
              <a:t>Why? Because style guide is about “consistency”.</a:t>
            </a:r>
          </a:p>
          <a:p>
            <a:pPr marL="457200" indent="-457200">
              <a:buFont typeface="Arial" panose="020B0604020202020204" pitchFamily="34" charset="0"/>
              <a:buChar char="•"/>
            </a:pPr>
            <a:r>
              <a:rPr lang="en-US" sz="2600" dirty="0" smtClean="0">
                <a:latin typeface="Calibri" pitchFamily="34" charset="0"/>
                <a:cs typeface="Calibri" pitchFamily="34" charset="0"/>
              </a:rPr>
              <a:t>The 2 major most popular style guides for Python are PEP 8 and PEP 257.</a:t>
            </a:r>
          </a:p>
          <a:p>
            <a:pPr marL="457200" indent="-457200">
              <a:buFont typeface="Arial" panose="020B0604020202020204" pitchFamily="34" charset="0"/>
              <a:buChar char="•"/>
            </a:pPr>
            <a:r>
              <a:rPr lang="en-US" sz="2600" dirty="0">
                <a:latin typeface="Calibri" pitchFamily="34" charset="0"/>
                <a:cs typeface="Calibri" pitchFamily="34" charset="0"/>
              </a:rPr>
              <a:t>PEP 8 – Style Guide for Python </a:t>
            </a:r>
            <a:r>
              <a:rPr lang="en-US" sz="2600" dirty="0" smtClean="0">
                <a:latin typeface="Calibri" pitchFamily="34" charset="0"/>
                <a:cs typeface="Calibri" pitchFamily="34" charset="0"/>
              </a:rPr>
              <a:t>Code.</a:t>
            </a:r>
          </a:p>
          <a:p>
            <a:pPr marL="457200" indent="-457200">
              <a:buFont typeface="Arial" panose="020B0604020202020204" pitchFamily="34" charset="0"/>
              <a:buChar char="•"/>
            </a:pPr>
            <a:r>
              <a:rPr lang="en-US" sz="2600" dirty="0">
                <a:latin typeface="Calibri" pitchFamily="34" charset="0"/>
                <a:cs typeface="Calibri" pitchFamily="34" charset="0"/>
              </a:rPr>
              <a:t> PEP 257 – </a:t>
            </a:r>
            <a:r>
              <a:rPr lang="en-US" sz="2600" dirty="0" err="1">
                <a:latin typeface="Calibri" pitchFamily="34" charset="0"/>
                <a:cs typeface="Calibri" pitchFamily="34" charset="0"/>
              </a:rPr>
              <a:t>Docstring</a:t>
            </a:r>
            <a:r>
              <a:rPr lang="en-US" sz="2600" dirty="0">
                <a:latin typeface="Calibri" pitchFamily="34" charset="0"/>
                <a:cs typeface="Calibri" pitchFamily="34" charset="0"/>
              </a:rPr>
              <a:t> </a:t>
            </a:r>
            <a:r>
              <a:rPr lang="en-US" sz="2600" dirty="0" smtClean="0">
                <a:latin typeface="Calibri" pitchFamily="34" charset="0"/>
                <a:cs typeface="Calibri" pitchFamily="34" charset="0"/>
              </a:rPr>
              <a:t>Conventions. (</a:t>
            </a:r>
            <a:r>
              <a:rPr lang="en-US" sz="2600" dirty="0" err="1" smtClean="0">
                <a:latin typeface="Calibri" pitchFamily="34" charset="0"/>
                <a:cs typeface="Calibri" pitchFamily="34" charset="0"/>
              </a:rPr>
              <a:t>Docstrings</a:t>
            </a:r>
            <a:r>
              <a:rPr lang="en-US" sz="2600" dirty="0" smtClean="0">
                <a:latin typeface="Calibri" pitchFamily="34" charset="0"/>
                <a:cs typeface="Calibri" pitchFamily="34" charset="0"/>
              </a:rPr>
              <a:t> are discussed later) </a:t>
            </a:r>
          </a:p>
        </p:txBody>
      </p:sp>
      <p:sp>
        <p:nvSpPr>
          <p:cNvPr id="6" name="Title 5"/>
          <p:cNvSpPr>
            <a:spLocks noGrp="1"/>
          </p:cNvSpPr>
          <p:nvPr>
            <p:ph type="ctrTitle"/>
          </p:nvPr>
        </p:nvSpPr>
        <p:spPr>
          <a:xfrm>
            <a:off x="169817" y="1"/>
            <a:ext cx="8752114" cy="746760"/>
          </a:xfrm>
          <a:solidFill>
            <a:srgbClr val="FFF0CC">
              <a:alpha val="80000"/>
            </a:srgbClr>
          </a:solidFill>
        </p:spPr>
        <p:txBody>
          <a:bodyPr/>
          <a:lstStyle/>
          <a:p>
            <a:pPr lvl="2" algn="ctr" rtl="0">
              <a:spcBef>
                <a:spcPct val="0"/>
              </a:spcBef>
            </a:pPr>
            <a:r>
              <a:rPr lang="en-US" sz="2800" b="1" dirty="0" smtClean="0">
                <a:latin typeface="Calibri" pitchFamily="34" charset="0"/>
                <a:cs typeface="Calibri" pitchFamily="34" charset="0"/>
              </a:rPr>
              <a:t>Why style guide and naming conventions are important</a:t>
            </a:r>
            <a:endParaRPr lang="en-US" sz="2800" b="1" dirty="0">
              <a:latin typeface="Calibri" pitchFamily="34" charset="0"/>
              <a:cs typeface="Calibri" pitchFamily="34" charset="0"/>
            </a:endParaRPr>
          </a:p>
        </p:txBody>
      </p:sp>
      <p:pic>
        <p:nvPicPr>
          <p:cNvPr id="8" name="Picture 2"/>
          <p:cNvPicPr>
            <a:picLocks noChangeAspect="1" noChangeArrowheads="1"/>
          </p:cNvPicPr>
          <p:nvPr/>
        </p:nvPicPr>
        <p:blipFill>
          <a:blip r:embed="rId2">
            <a:extLst>
              <a:ext uri="{BEBA8EAE-BF5A-486C-A8C5-ECC9F3942E4B}">
                <a14:imgProps xmlns:a14="http://schemas.microsoft.com/office/drawing/2010/main">
                  <a14:imgLayer r:embed="rId3">
                    <a14:imgEffect>
                      <a14:sharpenSoften amount="-32000"/>
                    </a14:imgEffect>
                    <a14:imgEffect>
                      <a14:colorTemperature colorTemp="7500"/>
                    </a14:imgEffect>
                    <a14:imgEffect>
                      <a14:saturation sat="165000"/>
                    </a14:imgEffect>
                    <a14:imgEffect>
                      <a14:brightnessContrast contrast="-12000"/>
                    </a14:imgEffect>
                  </a14:imgLayer>
                </a14:imgProps>
              </a:ext>
              <a:ext uri="{28A0092B-C50C-407E-A947-70E740481C1C}">
                <a14:useLocalDpi xmlns:a14="http://schemas.microsoft.com/office/drawing/2010/main" val="0"/>
              </a:ext>
            </a:extLst>
          </a:blip>
          <a:srcRect/>
          <a:stretch>
            <a:fillRect/>
          </a:stretch>
        </p:blipFill>
        <p:spPr bwMode="auto">
          <a:xfrm>
            <a:off x="6723601" y="3396343"/>
            <a:ext cx="2461194" cy="3461657"/>
          </a:xfrm>
          <a:prstGeom prst="rect">
            <a:avLst/>
          </a:prstGeom>
          <a:noFill/>
          <a:ln>
            <a:noFill/>
          </a:ln>
          <a:effectLst>
            <a:glow>
              <a:schemeClr val="accent1"/>
            </a:glow>
            <a:outerShdw dist="35921" dir="2700000" algn="ctr" rotWithShape="0">
              <a:schemeClr val="bg2"/>
            </a:outerShdw>
            <a:softEdge rad="12700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23449193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4"/>
          </p:nvPr>
        </p:nvSpPr>
        <p:spPr/>
        <p:txBody>
          <a:bodyPr/>
          <a:lstStyle/>
          <a:p>
            <a:fld id="{40BFEAB2-FD83-41F2-9787-AD5D1A1760CD}" type="slidenum">
              <a:rPr lang="en-US" smtClean="0"/>
              <a:pPr/>
              <a:t>26</a:t>
            </a:fld>
            <a:endParaRPr lang="en-US" dirty="0"/>
          </a:p>
        </p:txBody>
      </p:sp>
      <p:sp>
        <p:nvSpPr>
          <p:cNvPr id="7" name="Footer Placeholder 4">
            <a:extLst>
              <a:ext uri="{FF2B5EF4-FFF2-40B4-BE49-F238E27FC236}">
                <a16:creationId xmlns="" xmlns:a16="http://schemas.microsoft.com/office/drawing/2014/main" id="{CBE507B5-C7FD-44CE-8A2A-A513808930E9}"/>
              </a:ext>
            </a:extLst>
          </p:cNvPr>
          <p:cNvSpPr txBox="1">
            <a:spLocks/>
          </p:cNvSpPr>
          <p:nvPr/>
        </p:nvSpPr>
        <p:spPr>
          <a:xfrm>
            <a:off x="1237201" y="6528816"/>
            <a:ext cx="5486400" cy="228600"/>
          </a:xfrm>
          <a:prstGeom prst="rect">
            <a:avLst/>
          </a:prstGeom>
        </p:spPr>
        <p:txBody>
          <a:bodyPr vert="horz" lIns="91440" tIns="45720" rIns="91440" bIns="45720" rtlCol="0" anchor="ctr"/>
          <a:lstStyle>
            <a:defPPr>
              <a:defRPr lang="en-US"/>
            </a:defPPr>
            <a:lvl1pPr marL="0" algn="l" defTabSz="914400" rtl="0" eaLnBrk="1" latinLnBrk="0" hangingPunct="1">
              <a:defRPr sz="9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2"/>
                </a:solidFill>
              </a:rPr>
              <a:t>Update Footer Text in Insert Tab's Header &amp; Footer [Title Case]</a:t>
            </a:r>
          </a:p>
        </p:txBody>
      </p:sp>
      <p:sp>
        <p:nvSpPr>
          <p:cNvPr id="4" name="Subtitle 3"/>
          <p:cNvSpPr>
            <a:spLocks noGrp="1"/>
          </p:cNvSpPr>
          <p:nvPr>
            <p:ph type="subTitle" idx="1"/>
          </p:nvPr>
        </p:nvSpPr>
        <p:spPr>
          <a:xfrm>
            <a:off x="356615" y="958155"/>
            <a:ext cx="8482585" cy="4945487"/>
          </a:xfrm>
          <a:solidFill>
            <a:srgbClr val="FAD1D3">
              <a:alpha val="70980"/>
            </a:srgbClr>
          </a:solidFill>
        </p:spPr>
        <p:txBody>
          <a:bodyPr/>
          <a:lstStyle/>
          <a:p>
            <a:pPr marL="457200" indent="-457200">
              <a:buFont typeface="Arial" panose="020B0604020202020204" pitchFamily="34" charset="0"/>
              <a:buChar char="•"/>
            </a:pPr>
            <a:endParaRPr lang="en-IN" sz="2800" b="0" dirty="0" smtClean="0"/>
          </a:p>
        </p:txBody>
      </p:sp>
      <p:sp>
        <p:nvSpPr>
          <p:cNvPr id="6" name="Title 5"/>
          <p:cNvSpPr>
            <a:spLocks noGrp="1"/>
          </p:cNvSpPr>
          <p:nvPr>
            <p:ph type="ctrTitle"/>
          </p:nvPr>
        </p:nvSpPr>
        <p:spPr>
          <a:xfrm>
            <a:off x="350520" y="1"/>
            <a:ext cx="8260080" cy="746760"/>
          </a:xfrm>
          <a:solidFill>
            <a:srgbClr val="FFF0CC">
              <a:alpha val="80000"/>
            </a:srgbClr>
          </a:solidFill>
        </p:spPr>
        <p:txBody>
          <a:bodyPr/>
          <a:lstStyle/>
          <a:p>
            <a:pPr lvl="2" algn="ctr" rtl="0">
              <a:spcBef>
                <a:spcPct val="0"/>
              </a:spcBef>
            </a:pPr>
            <a:endParaRPr lang="en-US" sz="2800" b="1" dirty="0">
              <a:latin typeface="Calibri" pitchFamily="34" charset="0"/>
              <a:cs typeface="Calibri" pitchFamily="34" charset="0"/>
            </a:endParaRPr>
          </a:p>
        </p:txBody>
      </p:sp>
    </p:spTree>
    <p:extLst>
      <p:ext uri="{BB962C8B-B14F-4D97-AF65-F5344CB8AC3E}">
        <p14:creationId xmlns:p14="http://schemas.microsoft.com/office/powerpoint/2010/main" val="93195859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Content Placeholder 57">
            <a:extLst>
              <a:ext uri="{FF2B5EF4-FFF2-40B4-BE49-F238E27FC236}">
                <a16:creationId xmlns="" xmlns:a16="http://schemas.microsoft.com/office/drawing/2014/main" id="{766BD1C3-5318-EE43-B155-A46ECD5D485D}"/>
              </a:ext>
            </a:extLst>
          </p:cNvPr>
          <p:cNvSpPr>
            <a:spLocks noGrp="1"/>
          </p:cNvSpPr>
          <p:nvPr>
            <p:ph idx="1"/>
          </p:nvPr>
        </p:nvSpPr>
        <p:spPr>
          <a:xfrm>
            <a:off x="822960" y="3246664"/>
            <a:ext cx="6858000" cy="663600"/>
          </a:xfrm>
        </p:spPr>
        <p:txBody>
          <a:bodyPr/>
          <a:lstStyle/>
          <a:p>
            <a:r>
              <a:rPr lang="en-US" b="1" dirty="0"/>
              <a:t>For any queries or feedback contact us at:</a:t>
            </a:r>
          </a:p>
        </p:txBody>
      </p:sp>
      <p:sp>
        <p:nvSpPr>
          <p:cNvPr id="5" name="Slide Number Placeholder 4"/>
          <p:cNvSpPr>
            <a:spLocks noGrp="1"/>
          </p:cNvSpPr>
          <p:nvPr>
            <p:ph type="sldNum" sz="quarter" idx="4"/>
          </p:nvPr>
        </p:nvSpPr>
        <p:spPr/>
        <p:txBody>
          <a:bodyPr/>
          <a:lstStyle/>
          <a:p>
            <a:fld id="{40BFEAB2-FD83-41F2-9787-AD5D1A1760CD}" type="slidenum">
              <a:rPr lang="en-US" smtClean="0"/>
              <a:pPr/>
              <a:t>27</a:t>
            </a:fld>
            <a:endParaRPr lang="en-US" dirty="0"/>
          </a:p>
        </p:txBody>
      </p:sp>
      <p:pic>
        <p:nvPicPr>
          <p:cNvPr id="3" name="Picture Placeholder 2">
            <a:hlinkClick r:id="rId2"/>
            <a:extLst>
              <a:ext uri="{FF2B5EF4-FFF2-40B4-BE49-F238E27FC236}">
                <a16:creationId xmlns="" xmlns:a16="http://schemas.microsoft.com/office/drawing/2014/main" id="{F397234C-54EB-4B09-BAF7-5FDDB801E982}"/>
              </a:ext>
            </a:extLst>
          </p:cNvPr>
          <p:cNvPicPr>
            <a:picLocks noGrp="1" noChangeAspect="1"/>
          </p:cNvPicPr>
          <p:nvPr>
            <p:ph type="pic" sz="quarter" idx="10"/>
          </p:nvPr>
        </p:nvPicPr>
        <p:blipFill>
          <a:blip r:embed="rId3" cstate="print">
            <a:extLst>
              <a:ext uri="{28A0092B-C50C-407E-A947-70E740481C1C}">
                <a14:useLocalDpi xmlns:a14="http://schemas.microsoft.com/office/drawing/2010/main" val="0"/>
              </a:ext>
            </a:extLst>
          </a:blip>
          <a:srcRect/>
          <a:stretch>
            <a:fillRect/>
          </a:stretch>
        </p:blipFill>
        <p:spPr>
          <a:xfrm>
            <a:off x="1213017" y="5797580"/>
            <a:ext cx="344098" cy="344098"/>
          </a:xfrm>
        </p:spPr>
      </p:pic>
      <p:sp>
        <p:nvSpPr>
          <p:cNvPr id="63" name="Title 62">
            <a:extLst>
              <a:ext uri="{FF2B5EF4-FFF2-40B4-BE49-F238E27FC236}">
                <a16:creationId xmlns="" xmlns:a16="http://schemas.microsoft.com/office/drawing/2014/main" id="{B81F5AE7-CC38-1C47-A0A4-EA67AE22F616}"/>
              </a:ext>
            </a:extLst>
          </p:cNvPr>
          <p:cNvSpPr>
            <a:spLocks noGrp="1"/>
          </p:cNvSpPr>
          <p:nvPr>
            <p:ph type="ctrTitle"/>
          </p:nvPr>
        </p:nvSpPr>
        <p:spPr/>
        <p:txBody>
          <a:bodyPr/>
          <a:lstStyle/>
          <a:p>
            <a:r>
              <a:rPr lang="en-US" dirty="0"/>
              <a:t>Thank You!</a:t>
            </a:r>
          </a:p>
        </p:txBody>
      </p:sp>
      <p:sp>
        <p:nvSpPr>
          <p:cNvPr id="19" name="Footer Placeholder 9">
            <a:extLst>
              <a:ext uri="{FF2B5EF4-FFF2-40B4-BE49-F238E27FC236}">
                <a16:creationId xmlns="" xmlns:a16="http://schemas.microsoft.com/office/drawing/2014/main" id="{23571F43-CE7C-4C85-8567-EC10EADC0EBF}"/>
              </a:ext>
            </a:extLst>
          </p:cNvPr>
          <p:cNvSpPr txBox="1">
            <a:spLocks/>
          </p:cNvSpPr>
          <p:nvPr/>
        </p:nvSpPr>
        <p:spPr>
          <a:xfrm>
            <a:off x="367912" y="6528816"/>
            <a:ext cx="1554480" cy="2286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900" b="1" dirty="0">
                <a:solidFill>
                  <a:schemeClr val="tx2"/>
                </a:solidFill>
                <a:latin typeface="Arial" panose="020B0604020202020204" pitchFamily="34" charset="0"/>
                <a:cs typeface="Arial" panose="020B0604020202020204" pitchFamily="34" charset="0"/>
              </a:rPr>
              <a:t>McGraw-Hi</a:t>
            </a:r>
            <a:endParaRPr lang="en-US" sz="900" dirty="0">
              <a:solidFill>
                <a:schemeClr val="tx2"/>
              </a:solidFill>
              <a:latin typeface="Arial" panose="020B0604020202020204" pitchFamily="34" charset="0"/>
              <a:cs typeface="Arial" panose="020B0604020202020204" pitchFamily="34" charset="0"/>
            </a:endParaRPr>
          </a:p>
        </p:txBody>
      </p:sp>
      <p:cxnSp>
        <p:nvCxnSpPr>
          <p:cNvPr id="20" name="Straight Connector 19">
            <a:extLst>
              <a:ext uri="{FF2B5EF4-FFF2-40B4-BE49-F238E27FC236}">
                <a16:creationId xmlns="" xmlns:a16="http://schemas.microsoft.com/office/drawing/2014/main" id="{155560D4-8F4A-42AF-8223-DE4924E4203A}"/>
              </a:ext>
            </a:extLst>
          </p:cNvPr>
          <p:cNvCxnSpPr>
            <a:cxnSpLocks/>
          </p:cNvCxnSpPr>
          <p:nvPr/>
        </p:nvCxnSpPr>
        <p:spPr>
          <a:xfrm>
            <a:off x="351765" y="2036655"/>
            <a:ext cx="1640617"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26" name="Slide Number Placeholder 5">
            <a:extLst>
              <a:ext uri="{FF2B5EF4-FFF2-40B4-BE49-F238E27FC236}">
                <a16:creationId xmlns="" xmlns:a16="http://schemas.microsoft.com/office/drawing/2014/main" id="{75DC54D7-E63D-44C6-9562-BCA1019F94B0}"/>
              </a:ext>
            </a:extLst>
          </p:cNvPr>
          <p:cNvSpPr txBox="1">
            <a:spLocks/>
          </p:cNvSpPr>
          <p:nvPr/>
        </p:nvSpPr>
        <p:spPr>
          <a:xfrm>
            <a:off x="7827033" y="6528815"/>
            <a:ext cx="958613" cy="228600"/>
          </a:xfrm>
          <a:prstGeom prst="rect">
            <a:avLst/>
          </a:prstGeom>
        </p:spPr>
        <p:txBody>
          <a:bodyPr vert="horz" lIns="91440" tIns="45720" rIns="91440" bIns="45720" rtlCol="0" anchor="ctr"/>
          <a:lstStyle>
            <a:defPPr>
              <a:defRPr lang="en-US"/>
            </a:defPPr>
            <a:lvl1pPr marL="0" algn="r" defTabSz="914400" rtl="0" eaLnBrk="1" latinLnBrk="0" hangingPunct="1">
              <a:defRPr sz="900" b="1" kern="1200">
                <a:solidFill>
                  <a:schemeClr val="tx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0BFEAB2-FD83-41F2-9787-AD5D1A1760CD}" type="slidenum">
              <a:rPr lang="en-US" smtClean="0"/>
              <a:pPr/>
              <a:t>27</a:t>
            </a:fld>
            <a:endParaRPr lang="en-US" dirty="0"/>
          </a:p>
        </p:txBody>
      </p:sp>
      <p:sp>
        <p:nvSpPr>
          <p:cNvPr id="40" name="Text Placeholder 5">
            <a:extLst>
              <a:ext uri="{FF2B5EF4-FFF2-40B4-BE49-F238E27FC236}">
                <a16:creationId xmlns="" xmlns:a16="http://schemas.microsoft.com/office/drawing/2014/main" id="{9DCA2595-BBDB-9E4C-B257-5EEA2141C19F}"/>
              </a:ext>
            </a:extLst>
          </p:cNvPr>
          <p:cNvSpPr txBox="1">
            <a:spLocks/>
          </p:cNvSpPr>
          <p:nvPr/>
        </p:nvSpPr>
        <p:spPr>
          <a:xfrm>
            <a:off x="822960" y="4101337"/>
            <a:ext cx="6400800" cy="450414"/>
          </a:xfrm>
          <a:prstGeom prst="rect">
            <a:avLst/>
          </a:prstGeom>
        </p:spPr>
        <p:txBody>
          <a:bodyPr anchor="t" anchorCtr="0"/>
          <a:lstStyle>
            <a:lvl1pPr marL="0" indent="0" algn="l" defTabSz="914400" rtl="0" eaLnBrk="1" latinLnBrk="0" hangingPunct="1">
              <a:lnSpc>
                <a:spcPct val="100000"/>
              </a:lnSpc>
              <a:spcBef>
                <a:spcPts val="0"/>
              </a:spcBef>
              <a:buFont typeface="Arial" panose="020B0604020202020204" pitchFamily="34" charset="0"/>
              <a:buNone/>
              <a:defRPr sz="1200" kern="1200">
                <a:solidFill>
                  <a:schemeClr val="tx2"/>
                </a:solidFill>
                <a:latin typeface="+mn-lt"/>
                <a:ea typeface="+mn-ea"/>
                <a:cs typeface="+mn-cs"/>
              </a:defRPr>
            </a:lvl1pPr>
            <a:lvl2pPr marL="230188" indent="-228600" algn="l" defTabSz="914400" rtl="0" eaLnBrk="1" latinLnBrk="0" hangingPunct="1">
              <a:lnSpc>
                <a:spcPct val="150000"/>
              </a:lnSpc>
              <a:spcBef>
                <a:spcPts val="2000"/>
              </a:spcBef>
              <a:buClr>
                <a:schemeClr val="accent1"/>
              </a:buClr>
              <a:buFont typeface="Arial" panose="020B0604020202020204" pitchFamily="34" charset="0"/>
              <a:buChar char="•"/>
              <a:defRPr sz="1400" kern="1200">
                <a:solidFill>
                  <a:schemeClr val="tx2"/>
                </a:solidFill>
                <a:latin typeface="+mn-lt"/>
                <a:ea typeface="+mn-ea"/>
                <a:cs typeface="+mn-cs"/>
              </a:defRPr>
            </a:lvl2pPr>
            <a:lvl3pPr marL="460375" indent="-228600" algn="l" defTabSz="914400" rtl="0" eaLnBrk="1" latinLnBrk="0" hangingPunct="1">
              <a:lnSpc>
                <a:spcPct val="150000"/>
              </a:lnSpc>
              <a:spcBef>
                <a:spcPts val="2000"/>
              </a:spcBef>
              <a:buFont typeface="Arial" panose="020B0604020202020204" pitchFamily="34" charset="0"/>
              <a:buChar char="•"/>
              <a:defRPr sz="1400" kern="1200">
                <a:solidFill>
                  <a:schemeClr val="tx2"/>
                </a:solidFill>
                <a:latin typeface="+mn-lt"/>
                <a:ea typeface="+mn-ea"/>
                <a:cs typeface="+mn-cs"/>
              </a:defRPr>
            </a:lvl3pPr>
            <a:lvl4pPr marL="455613" indent="0" algn="l" defTabSz="914400" rtl="0" eaLnBrk="1" latinLnBrk="0" hangingPunct="1">
              <a:lnSpc>
                <a:spcPct val="150000"/>
              </a:lnSpc>
              <a:spcBef>
                <a:spcPts val="2000"/>
              </a:spcBef>
              <a:buFont typeface="Arial" panose="020B0604020202020204" pitchFamily="34" charset="0"/>
              <a:buNone/>
              <a:defRPr sz="1400" kern="1200">
                <a:solidFill>
                  <a:schemeClr val="tx1"/>
                </a:solidFill>
                <a:latin typeface="+mn-lt"/>
                <a:ea typeface="+mn-ea"/>
                <a:cs typeface="+mn-cs"/>
              </a:defRPr>
            </a:lvl4pPr>
            <a:lvl5pPr marL="685800" indent="0" algn="l" defTabSz="914400" rtl="0" eaLnBrk="1" latinLnBrk="0" hangingPunct="1">
              <a:lnSpc>
                <a:spcPct val="150000"/>
              </a:lnSpc>
              <a:spcBef>
                <a:spcPts val="20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dirty="0"/>
              <a:t>support.india@mheducation.com</a:t>
            </a:r>
          </a:p>
        </p:txBody>
      </p:sp>
      <p:sp>
        <p:nvSpPr>
          <p:cNvPr id="44" name="Text Placeholder 5">
            <a:extLst>
              <a:ext uri="{FF2B5EF4-FFF2-40B4-BE49-F238E27FC236}">
                <a16:creationId xmlns="" xmlns:a16="http://schemas.microsoft.com/office/drawing/2014/main" id="{C671938F-9ADE-A04F-882D-148CB8047657}"/>
              </a:ext>
            </a:extLst>
          </p:cNvPr>
          <p:cNvSpPr txBox="1">
            <a:spLocks/>
          </p:cNvSpPr>
          <p:nvPr/>
        </p:nvSpPr>
        <p:spPr>
          <a:xfrm>
            <a:off x="822960" y="4638961"/>
            <a:ext cx="6400800" cy="450414"/>
          </a:xfrm>
          <a:prstGeom prst="rect">
            <a:avLst/>
          </a:prstGeom>
        </p:spPr>
        <p:txBody>
          <a:bodyPr anchor="t" anchorCtr="0"/>
          <a:lstStyle>
            <a:lvl1pPr marL="0" indent="0" algn="l" defTabSz="914400" rtl="0" eaLnBrk="1" latinLnBrk="0" hangingPunct="1">
              <a:lnSpc>
                <a:spcPct val="100000"/>
              </a:lnSpc>
              <a:spcBef>
                <a:spcPts val="0"/>
              </a:spcBef>
              <a:buFont typeface="Arial" panose="020B0604020202020204" pitchFamily="34" charset="0"/>
              <a:buNone/>
              <a:defRPr sz="1200" kern="1200">
                <a:solidFill>
                  <a:schemeClr val="tx2"/>
                </a:solidFill>
                <a:latin typeface="+mn-lt"/>
                <a:ea typeface="+mn-ea"/>
                <a:cs typeface="+mn-cs"/>
              </a:defRPr>
            </a:lvl1pPr>
            <a:lvl2pPr marL="230188" indent="-228600" algn="l" defTabSz="914400" rtl="0" eaLnBrk="1" latinLnBrk="0" hangingPunct="1">
              <a:lnSpc>
                <a:spcPct val="150000"/>
              </a:lnSpc>
              <a:spcBef>
                <a:spcPts val="2000"/>
              </a:spcBef>
              <a:buClr>
                <a:schemeClr val="accent1"/>
              </a:buClr>
              <a:buFont typeface="Arial" panose="020B0604020202020204" pitchFamily="34" charset="0"/>
              <a:buChar char="•"/>
              <a:defRPr sz="1400" kern="1200">
                <a:solidFill>
                  <a:schemeClr val="tx2"/>
                </a:solidFill>
                <a:latin typeface="+mn-lt"/>
                <a:ea typeface="+mn-ea"/>
                <a:cs typeface="+mn-cs"/>
              </a:defRPr>
            </a:lvl2pPr>
            <a:lvl3pPr marL="460375" indent="-228600" algn="l" defTabSz="914400" rtl="0" eaLnBrk="1" latinLnBrk="0" hangingPunct="1">
              <a:lnSpc>
                <a:spcPct val="150000"/>
              </a:lnSpc>
              <a:spcBef>
                <a:spcPts val="2000"/>
              </a:spcBef>
              <a:buFont typeface="Arial" panose="020B0604020202020204" pitchFamily="34" charset="0"/>
              <a:buChar char="•"/>
              <a:defRPr sz="1400" kern="1200">
                <a:solidFill>
                  <a:schemeClr val="tx2"/>
                </a:solidFill>
                <a:latin typeface="+mn-lt"/>
                <a:ea typeface="+mn-ea"/>
                <a:cs typeface="+mn-cs"/>
              </a:defRPr>
            </a:lvl3pPr>
            <a:lvl4pPr marL="455613" indent="0" algn="l" defTabSz="914400" rtl="0" eaLnBrk="1" latinLnBrk="0" hangingPunct="1">
              <a:lnSpc>
                <a:spcPct val="150000"/>
              </a:lnSpc>
              <a:spcBef>
                <a:spcPts val="2000"/>
              </a:spcBef>
              <a:buFont typeface="Arial" panose="020B0604020202020204" pitchFamily="34" charset="0"/>
              <a:buNone/>
              <a:defRPr sz="1400" kern="1200">
                <a:solidFill>
                  <a:schemeClr val="tx1"/>
                </a:solidFill>
                <a:latin typeface="+mn-lt"/>
                <a:ea typeface="+mn-ea"/>
                <a:cs typeface="+mn-cs"/>
              </a:defRPr>
            </a:lvl4pPr>
            <a:lvl5pPr marL="685800" indent="0" algn="l" defTabSz="914400" rtl="0" eaLnBrk="1" latinLnBrk="0" hangingPunct="1">
              <a:lnSpc>
                <a:spcPct val="150000"/>
              </a:lnSpc>
              <a:spcBef>
                <a:spcPts val="20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dirty="0"/>
              <a:t>1800-103-5875</a:t>
            </a:r>
          </a:p>
        </p:txBody>
      </p:sp>
      <p:sp>
        <p:nvSpPr>
          <p:cNvPr id="51" name="Text Placeholder 5">
            <a:extLst>
              <a:ext uri="{FF2B5EF4-FFF2-40B4-BE49-F238E27FC236}">
                <a16:creationId xmlns="" xmlns:a16="http://schemas.microsoft.com/office/drawing/2014/main" id="{3CA75442-128E-3F46-879D-245481E0BAD9}"/>
              </a:ext>
            </a:extLst>
          </p:cNvPr>
          <p:cNvSpPr txBox="1">
            <a:spLocks/>
          </p:cNvSpPr>
          <p:nvPr/>
        </p:nvSpPr>
        <p:spPr>
          <a:xfrm>
            <a:off x="917176" y="5170930"/>
            <a:ext cx="6400800" cy="450414"/>
          </a:xfrm>
          <a:prstGeom prst="rect">
            <a:avLst/>
          </a:prstGeom>
        </p:spPr>
        <p:txBody>
          <a:bodyPr anchor="t" anchorCtr="0"/>
          <a:lstStyle>
            <a:lvl1pPr marL="0" indent="0" algn="l" defTabSz="914400" rtl="0" eaLnBrk="1" latinLnBrk="0" hangingPunct="1">
              <a:lnSpc>
                <a:spcPct val="100000"/>
              </a:lnSpc>
              <a:spcBef>
                <a:spcPts val="0"/>
              </a:spcBef>
              <a:buFont typeface="Arial" panose="020B0604020202020204" pitchFamily="34" charset="0"/>
              <a:buNone/>
              <a:defRPr sz="1200" kern="1200">
                <a:solidFill>
                  <a:schemeClr val="tx2"/>
                </a:solidFill>
                <a:latin typeface="+mn-lt"/>
                <a:ea typeface="+mn-ea"/>
                <a:cs typeface="+mn-cs"/>
              </a:defRPr>
            </a:lvl1pPr>
            <a:lvl2pPr marL="230188" indent="-228600" algn="l" defTabSz="914400" rtl="0" eaLnBrk="1" latinLnBrk="0" hangingPunct="1">
              <a:lnSpc>
                <a:spcPct val="150000"/>
              </a:lnSpc>
              <a:spcBef>
                <a:spcPts val="2000"/>
              </a:spcBef>
              <a:buClr>
                <a:schemeClr val="accent1"/>
              </a:buClr>
              <a:buFont typeface="Arial" panose="020B0604020202020204" pitchFamily="34" charset="0"/>
              <a:buChar char="•"/>
              <a:defRPr sz="1400" kern="1200">
                <a:solidFill>
                  <a:schemeClr val="tx2"/>
                </a:solidFill>
                <a:latin typeface="+mn-lt"/>
                <a:ea typeface="+mn-ea"/>
                <a:cs typeface="+mn-cs"/>
              </a:defRPr>
            </a:lvl2pPr>
            <a:lvl3pPr marL="460375" indent="-228600" algn="l" defTabSz="914400" rtl="0" eaLnBrk="1" latinLnBrk="0" hangingPunct="1">
              <a:lnSpc>
                <a:spcPct val="150000"/>
              </a:lnSpc>
              <a:spcBef>
                <a:spcPts val="2000"/>
              </a:spcBef>
              <a:buFont typeface="Arial" panose="020B0604020202020204" pitchFamily="34" charset="0"/>
              <a:buChar char="•"/>
              <a:defRPr sz="1400" kern="1200">
                <a:solidFill>
                  <a:schemeClr val="tx2"/>
                </a:solidFill>
                <a:latin typeface="+mn-lt"/>
                <a:ea typeface="+mn-ea"/>
                <a:cs typeface="+mn-cs"/>
              </a:defRPr>
            </a:lvl3pPr>
            <a:lvl4pPr marL="455613" indent="0" algn="l" defTabSz="914400" rtl="0" eaLnBrk="1" latinLnBrk="0" hangingPunct="1">
              <a:lnSpc>
                <a:spcPct val="150000"/>
              </a:lnSpc>
              <a:spcBef>
                <a:spcPts val="2000"/>
              </a:spcBef>
              <a:buFont typeface="Arial" panose="020B0604020202020204" pitchFamily="34" charset="0"/>
              <a:buNone/>
              <a:defRPr sz="1400" kern="1200">
                <a:solidFill>
                  <a:schemeClr val="tx1"/>
                </a:solidFill>
                <a:latin typeface="+mn-lt"/>
                <a:ea typeface="+mn-ea"/>
                <a:cs typeface="+mn-cs"/>
              </a:defRPr>
            </a:lvl4pPr>
            <a:lvl5pPr marL="685800" indent="0" algn="l" defTabSz="914400" rtl="0" eaLnBrk="1" latinLnBrk="0" hangingPunct="1">
              <a:lnSpc>
                <a:spcPct val="150000"/>
              </a:lnSpc>
              <a:spcBef>
                <a:spcPts val="20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dirty="0">
                <a:hlinkClick r:id="rId4"/>
              </a:rPr>
              <a:t>www.mheducation.co.in </a:t>
            </a:r>
            <a:endParaRPr lang="en-US" sz="1800" dirty="0"/>
          </a:p>
        </p:txBody>
      </p:sp>
      <p:pic>
        <p:nvPicPr>
          <p:cNvPr id="27" name="Picture 26">
            <a:hlinkClick r:id="rId5"/>
            <a:extLst>
              <a:ext uri="{FF2B5EF4-FFF2-40B4-BE49-F238E27FC236}">
                <a16:creationId xmlns="" xmlns:a16="http://schemas.microsoft.com/office/drawing/2014/main" id="{38D3E87F-AB22-CF47-9A6E-2630E94C1631}"/>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341494" y="5709876"/>
            <a:ext cx="548640" cy="548640"/>
          </a:xfrm>
          <a:prstGeom prst="rect">
            <a:avLst/>
          </a:prstGeom>
        </p:spPr>
      </p:pic>
      <p:pic>
        <p:nvPicPr>
          <p:cNvPr id="28" name="Picture 27">
            <a:extLst>
              <a:ext uri="{FF2B5EF4-FFF2-40B4-BE49-F238E27FC236}">
                <a16:creationId xmlns="" xmlns:a16="http://schemas.microsoft.com/office/drawing/2014/main" id="{9C8F7A18-45B5-E649-ADA5-160F967DB1BC}"/>
              </a:ext>
            </a:extLst>
          </p:cNvPr>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255757" y="4012138"/>
            <a:ext cx="548883" cy="548640"/>
          </a:xfrm>
          <a:prstGeom prst="rect">
            <a:avLst/>
          </a:prstGeom>
        </p:spPr>
      </p:pic>
      <p:pic>
        <p:nvPicPr>
          <p:cNvPr id="30" name="Picture 29">
            <a:extLst>
              <a:ext uri="{FF2B5EF4-FFF2-40B4-BE49-F238E27FC236}">
                <a16:creationId xmlns="" xmlns:a16="http://schemas.microsoft.com/office/drawing/2014/main" id="{7D257DB4-3D5F-3A4C-8DF7-35F7FA01452D}"/>
              </a:ext>
            </a:extLst>
          </p:cNvPr>
          <p:cNvPicPr>
            <a:picLocks noChangeAspect="1"/>
          </p:cNvPicPr>
          <p:nvPr/>
        </p:nvPicPr>
        <p:blipFill>
          <a:blip r:embed="rId8" cstate="print">
            <a:extLst>
              <a:ext uri="{28A0092B-C50C-407E-A947-70E740481C1C}">
                <a14:useLocalDpi xmlns:a14="http://schemas.microsoft.com/office/drawing/2010/main"/>
              </a:ext>
            </a:extLst>
          </a:blip>
          <a:stretch>
            <a:fillRect/>
          </a:stretch>
        </p:blipFill>
        <p:spPr>
          <a:xfrm>
            <a:off x="255757" y="4524203"/>
            <a:ext cx="548395" cy="548640"/>
          </a:xfrm>
          <a:prstGeom prst="rect">
            <a:avLst/>
          </a:prstGeom>
        </p:spPr>
      </p:pic>
      <p:pic>
        <p:nvPicPr>
          <p:cNvPr id="32" name="Picture 31">
            <a:extLst>
              <a:ext uri="{FF2B5EF4-FFF2-40B4-BE49-F238E27FC236}">
                <a16:creationId xmlns="" xmlns:a16="http://schemas.microsoft.com/office/drawing/2014/main" id="{9EB4614B-5DC4-6E43-BFE1-97E3E5F93BFA}"/>
              </a:ext>
            </a:extLst>
          </p:cNvPr>
          <p:cNvPicPr>
            <a:picLocks noChangeAspect="1"/>
          </p:cNvPicPr>
          <p:nvPr/>
        </p:nvPicPr>
        <p:blipFill>
          <a:blip r:embed="rId9" cstate="print">
            <a:extLst>
              <a:ext uri="{28A0092B-C50C-407E-A947-70E740481C1C}">
                <a14:useLocalDpi xmlns:a14="http://schemas.microsoft.com/office/drawing/2010/main"/>
              </a:ext>
            </a:extLst>
          </a:blip>
          <a:stretch>
            <a:fillRect/>
          </a:stretch>
        </p:blipFill>
        <p:spPr>
          <a:xfrm>
            <a:off x="348906" y="5106087"/>
            <a:ext cx="548885" cy="548640"/>
          </a:xfrm>
          <a:prstGeom prst="rect">
            <a:avLst/>
          </a:prstGeom>
        </p:spPr>
      </p:pic>
      <p:pic>
        <p:nvPicPr>
          <p:cNvPr id="9" name="Picture 8">
            <a:hlinkClick r:id="rId10"/>
            <a:extLst>
              <a:ext uri="{FF2B5EF4-FFF2-40B4-BE49-F238E27FC236}">
                <a16:creationId xmlns="" xmlns:a16="http://schemas.microsoft.com/office/drawing/2014/main" id="{E14DB3C7-C272-4037-B983-A71C52E3D9EE}"/>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1932752" y="5783932"/>
            <a:ext cx="598242" cy="450414"/>
          </a:xfrm>
          <a:prstGeom prst="rect">
            <a:avLst/>
          </a:prstGeom>
        </p:spPr>
      </p:pic>
      <p:pic>
        <p:nvPicPr>
          <p:cNvPr id="11" name="Picture 10">
            <a:hlinkClick r:id="rId12"/>
            <a:extLst>
              <a:ext uri="{FF2B5EF4-FFF2-40B4-BE49-F238E27FC236}">
                <a16:creationId xmlns="" xmlns:a16="http://schemas.microsoft.com/office/drawing/2014/main" id="{43D07B69-5EDA-40C9-879F-910D81025F82}"/>
              </a:ext>
            </a:extLst>
          </p:cNvPr>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3029058" y="5859181"/>
            <a:ext cx="300992" cy="300275"/>
          </a:xfrm>
          <a:prstGeom prst="rect">
            <a:avLst/>
          </a:prstGeom>
        </p:spPr>
      </p:pic>
    </p:spTree>
    <p:extLst>
      <p:ext uri="{BB962C8B-B14F-4D97-AF65-F5344CB8AC3E}">
        <p14:creationId xmlns:p14="http://schemas.microsoft.com/office/powerpoint/2010/main" val="33308045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4"/>
          </p:nvPr>
        </p:nvSpPr>
        <p:spPr/>
        <p:txBody>
          <a:bodyPr/>
          <a:lstStyle/>
          <a:p>
            <a:fld id="{40BFEAB2-FD83-41F2-9787-AD5D1A1760CD}" type="slidenum">
              <a:rPr lang="en-US" smtClean="0"/>
              <a:pPr/>
              <a:t>3</a:t>
            </a:fld>
            <a:endParaRPr lang="en-US" dirty="0"/>
          </a:p>
        </p:txBody>
      </p:sp>
      <p:sp>
        <p:nvSpPr>
          <p:cNvPr id="7" name="Footer Placeholder 4">
            <a:extLst>
              <a:ext uri="{FF2B5EF4-FFF2-40B4-BE49-F238E27FC236}">
                <a16:creationId xmlns="" xmlns:a16="http://schemas.microsoft.com/office/drawing/2014/main" id="{CBE507B5-C7FD-44CE-8A2A-A513808930E9}"/>
              </a:ext>
            </a:extLst>
          </p:cNvPr>
          <p:cNvSpPr txBox="1">
            <a:spLocks/>
          </p:cNvSpPr>
          <p:nvPr/>
        </p:nvSpPr>
        <p:spPr>
          <a:xfrm>
            <a:off x="1237201" y="6528816"/>
            <a:ext cx="5486400" cy="228600"/>
          </a:xfrm>
          <a:prstGeom prst="rect">
            <a:avLst/>
          </a:prstGeom>
        </p:spPr>
        <p:txBody>
          <a:bodyPr vert="horz" lIns="91440" tIns="45720" rIns="91440" bIns="45720" rtlCol="0" anchor="ctr"/>
          <a:lstStyle>
            <a:defPPr>
              <a:defRPr lang="en-US"/>
            </a:defPPr>
            <a:lvl1pPr marL="0" algn="l" defTabSz="914400" rtl="0" eaLnBrk="1" latinLnBrk="0" hangingPunct="1">
              <a:defRPr sz="9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2"/>
                </a:solidFill>
              </a:rPr>
              <a:t>Update Footer Text in Insert Tab's Header &amp; Footer [Title Case]</a:t>
            </a:r>
          </a:p>
        </p:txBody>
      </p:sp>
      <p:sp>
        <p:nvSpPr>
          <p:cNvPr id="6" name="Title 5"/>
          <p:cNvSpPr>
            <a:spLocks noGrp="1"/>
          </p:cNvSpPr>
          <p:nvPr>
            <p:ph type="ctrTitle"/>
          </p:nvPr>
        </p:nvSpPr>
        <p:spPr>
          <a:xfrm>
            <a:off x="350520" y="1"/>
            <a:ext cx="8260080" cy="746760"/>
          </a:xfrm>
          <a:solidFill>
            <a:srgbClr val="FFF0CC">
              <a:alpha val="80000"/>
            </a:srgbClr>
          </a:solidFill>
        </p:spPr>
        <p:txBody>
          <a:bodyPr/>
          <a:lstStyle/>
          <a:p>
            <a:r>
              <a:rPr lang="en-US" dirty="0" smtClean="0"/>
              <a:t>Python major features</a:t>
            </a:r>
            <a:r>
              <a:rPr lang="en-US" dirty="0"/>
              <a:t/>
            </a:r>
            <a:br>
              <a:rPr lang="en-US" dirty="0"/>
            </a:br>
            <a:endParaRPr lang="en-US" dirty="0"/>
          </a:p>
        </p:txBody>
      </p:sp>
      <p:pic>
        <p:nvPicPr>
          <p:cNvPr id="8" name="Picture 7"/>
          <p:cNvPicPr/>
          <p:nvPr/>
        </p:nvPicPr>
        <p:blipFill>
          <a:blip r:embed="rId2" cstate="print"/>
          <a:srcRect/>
          <a:stretch>
            <a:fillRect/>
          </a:stretch>
        </p:blipFill>
        <p:spPr bwMode="auto">
          <a:xfrm>
            <a:off x="640080" y="1112520"/>
            <a:ext cx="8107680" cy="4907279"/>
          </a:xfrm>
          <a:prstGeom prst="rect">
            <a:avLst/>
          </a:prstGeom>
          <a:noFill/>
          <a:ln w="9525">
            <a:noFill/>
            <a:miter lim="800000"/>
            <a:headEnd/>
            <a:tailEnd/>
          </a:ln>
        </p:spPr>
      </p:pic>
      <p:pic>
        <p:nvPicPr>
          <p:cNvPr id="10" name="Picture 2"/>
          <p:cNvPicPr>
            <a:picLocks noChangeAspect="1" noChangeArrowheads="1"/>
          </p:cNvPicPr>
          <p:nvPr/>
        </p:nvPicPr>
        <p:blipFill>
          <a:blip r:embed="rId3">
            <a:extLst>
              <a:ext uri="{BEBA8EAE-BF5A-486C-A8C5-ECC9F3942E4B}">
                <a14:imgProps xmlns:a14="http://schemas.microsoft.com/office/drawing/2010/main">
                  <a14:imgLayer r:embed="rId4">
                    <a14:imgEffect>
                      <a14:sharpenSoften amount="-32000"/>
                    </a14:imgEffect>
                    <a14:imgEffect>
                      <a14:colorTemperature colorTemp="7500"/>
                    </a14:imgEffect>
                    <a14:imgEffect>
                      <a14:saturation sat="165000"/>
                    </a14:imgEffect>
                    <a14:imgEffect>
                      <a14:brightnessContrast contrast="-12000"/>
                    </a14:imgEffect>
                  </a14:imgLayer>
                </a14:imgProps>
              </a:ext>
              <a:ext uri="{28A0092B-C50C-407E-A947-70E740481C1C}">
                <a14:useLocalDpi xmlns:a14="http://schemas.microsoft.com/office/drawing/2010/main" val="0"/>
              </a:ext>
            </a:extLst>
          </a:blip>
          <a:srcRect/>
          <a:stretch>
            <a:fillRect/>
          </a:stretch>
        </p:blipFill>
        <p:spPr bwMode="auto">
          <a:xfrm>
            <a:off x="6723601" y="0"/>
            <a:ext cx="2461194" cy="3461657"/>
          </a:xfrm>
          <a:prstGeom prst="rect">
            <a:avLst/>
          </a:prstGeom>
          <a:noFill/>
          <a:ln>
            <a:noFill/>
          </a:ln>
          <a:effectLst>
            <a:glow>
              <a:schemeClr val="accent1"/>
            </a:glow>
            <a:outerShdw dist="35921" dir="2700000" algn="ctr" rotWithShape="0">
              <a:schemeClr val="bg2"/>
            </a:outerShdw>
            <a:softEdge rad="12700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3958199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4"/>
          </p:nvPr>
        </p:nvSpPr>
        <p:spPr/>
        <p:txBody>
          <a:bodyPr/>
          <a:lstStyle/>
          <a:p>
            <a:fld id="{40BFEAB2-FD83-41F2-9787-AD5D1A1760CD}" type="slidenum">
              <a:rPr lang="en-US" smtClean="0"/>
              <a:pPr/>
              <a:t>4</a:t>
            </a:fld>
            <a:endParaRPr lang="en-US" dirty="0"/>
          </a:p>
        </p:txBody>
      </p:sp>
      <p:sp>
        <p:nvSpPr>
          <p:cNvPr id="7" name="Footer Placeholder 4">
            <a:extLst>
              <a:ext uri="{FF2B5EF4-FFF2-40B4-BE49-F238E27FC236}">
                <a16:creationId xmlns="" xmlns:a16="http://schemas.microsoft.com/office/drawing/2014/main" id="{CBE507B5-C7FD-44CE-8A2A-A513808930E9}"/>
              </a:ext>
            </a:extLst>
          </p:cNvPr>
          <p:cNvSpPr txBox="1">
            <a:spLocks/>
          </p:cNvSpPr>
          <p:nvPr/>
        </p:nvSpPr>
        <p:spPr>
          <a:xfrm>
            <a:off x="1237201" y="6528816"/>
            <a:ext cx="5486400" cy="228600"/>
          </a:xfrm>
          <a:prstGeom prst="rect">
            <a:avLst/>
          </a:prstGeom>
        </p:spPr>
        <p:txBody>
          <a:bodyPr vert="horz" lIns="91440" tIns="45720" rIns="91440" bIns="45720" rtlCol="0" anchor="ctr"/>
          <a:lstStyle>
            <a:defPPr>
              <a:defRPr lang="en-US"/>
            </a:defPPr>
            <a:lvl1pPr marL="0" algn="l" defTabSz="914400" rtl="0" eaLnBrk="1" latinLnBrk="0" hangingPunct="1">
              <a:defRPr sz="9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2"/>
                </a:solidFill>
              </a:rPr>
              <a:t>Update Footer Text in Insert Tab's Header &amp; Footer [Title Case]</a:t>
            </a:r>
          </a:p>
        </p:txBody>
      </p:sp>
      <p:sp>
        <p:nvSpPr>
          <p:cNvPr id="4" name="Subtitle 3"/>
          <p:cNvSpPr>
            <a:spLocks noGrp="1"/>
          </p:cNvSpPr>
          <p:nvPr>
            <p:ph type="subTitle" idx="1"/>
          </p:nvPr>
        </p:nvSpPr>
        <p:spPr>
          <a:xfrm>
            <a:off x="356615" y="1070449"/>
            <a:ext cx="8297987" cy="4945487"/>
          </a:xfrm>
          <a:solidFill>
            <a:srgbClr val="FAD1D3">
              <a:alpha val="70980"/>
            </a:srgbClr>
          </a:solidFill>
        </p:spPr>
        <p:txBody>
          <a:bodyPr/>
          <a:lstStyle/>
          <a:p>
            <a:pPr marL="457200" indent="-457200">
              <a:buFont typeface="Arial" pitchFamily="34" charset="0"/>
              <a:buChar char="•"/>
            </a:pPr>
            <a:r>
              <a:rPr lang="en-IN" sz="2600" dirty="0" smtClean="0">
                <a:latin typeface="Calibri" pitchFamily="34" charset="0"/>
                <a:cs typeface="Calibri" pitchFamily="34" charset="0"/>
              </a:rPr>
              <a:t>Python </a:t>
            </a:r>
            <a:r>
              <a:rPr lang="en-IN" sz="2600" dirty="0">
                <a:latin typeface="Calibri" pitchFamily="34" charset="0"/>
                <a:cs typeface="Calibri" pitchFamily="34" charset="0"/>
              </a:rPr>
              <a:t>is a “high level” </a:t>
            </a:r>
            <a:r>
              <a:rPr lang="en-IN" sz="2600" dirty="0" smtClean="0">
                <a:latin typeface="Calibri" pitchFamily="34" charset="0"/>
                <a:cs typeface="Calibri" pitchFamily="34" charset="0"/>
              </a:rPr>
              <a:t>language.</a:t>
            </a:r>
          </a:p>
          <a:p>
            <a:pPr marL="457200" indent="-457200">
              <a:buFont typeface="Arial" pitchFamily="34" charset="0"/>
              <a:buChar char="•"/>
            </a:pPr>
            <a:r>
              <a:rPr lang="en-IN" sz="2600" dirty="0" smtClean="0">
                <a:latin typeface="Calibri" pitchFamily="34" charset="0"/>
                <a:cs typeface="Calibri" pitchFamily="34" charset="0"/>
              </a:rPr>
              <a:t>To </a:t>
            </a:r>
            <a:r>
              <a:rPr lang="en-IN" sz="2600" dirty="0">
                <a:latin typeface="Calibri" pitchFamily="34" charset="0"/>
                <a:cs typeface="Calibri" pitchFamily="34" charset="0"/>
              </a:rPr>
              <a:t>translate these “high level” programs into machine readable form, two types of programs are used. They are:- interpreters and compilers:-</a:t>
            </a:r>
            <a:endParaRPr lang="en-US" sz="2600" dirty="0">
              <a:latin typeface="Calibri" pitchFamily="34" charset="0"/>
              <a:cs typeface="Calibri" pitchFamily="34" charset="0"/>
            </a:endParaRPr>
          </a:p>
          <a:p>
            <a:pPr marL="457200" lvl="0" indent="-457200">
              <a:buFont typeface="Arial" pitchFamily="34" charset="0"/>
              <a:buChar char="•"/>
            </a:pPr>
            <a:r>
              <a:rPr lang="en-IN" sz="2600" dirty="0">
                <a:latin typeface="Calibri" pitchFamily="34" charset="0"/>
                <a:cs typeface="Calibri" pitchFamily="34" charset="0"/>
              </a:rPr>
              <a:t>An interpreter reads a high-level program and executes it, one statement at a time. </a:t>
            </a:r>
            <a:endParaRPr lang="en-IN" sz="2600" dirty="0" smtClean="0">
              <a:latin typeface="Calibri" pitchFamily="34" charset="0"/>
              <a:cs typeface="Calibri" pitchFamily="34" charset="0"/>
            </a:endParaRPr>
          </a:p>
          <a:p>
            <a:pPr marL="457200" lvl="0" indent="-457200">
              <a:buFont typeface="Arial" pitchFamily="34" charset="0"/>
              <a:buChar char="•"/>
            </a:pPr>
            <a:r>
              <a:rPr lang="en-IN" sz="2600" dirty="0" smtClean="0">
                <a:latin typeface="Calibri" pitchFamily="34" charset="0"/>
                <a:cs typeface="Calibri" pitchFamily="34" charset="0"/>
              </a:rPr>
              <a:t>A </a:t>
            </a:r>
            <a:r>
              <a:rPr lang="en-IN" sz="2600" dirty="0">
                <a:latin typeface="Calibri" pitchFamily="34" charset="0"/>
                <a:cs typeface="Calibri" pitchFamily="34" charset="0"/>
              </a:rPr>
              <a:t>compiler on the other hand reads the entire program (Also called “source code”) and first converts into a “machine readable” form (Also called “object code”). It then “executes” the entire translated program ie the object code in one go. </a:t>
            </a:r>
            <a:endParaRPr lang="en-US" sz="2600" dirty="0">
              <a:latin typeface="Calibri" pitchFamily="34" charset="0"/>
              <a:cs typeface="Calibri" pitchFamily="34" charset="0"/>
            </a:endParaRPr>
          </a:p>
        </p:txBody>
      </p:sp>
      <p:sp>
        <p:nvSpPr>
          <p:cNvPr id="6" name="Title 5"/>
          <p:cNvSpPr>
            <a:spLocks noGrp="1"/>
          </p:cNvSpPr>
          <p:nvPr>
            <p:ph type="ctrTitle"/>
          </p:nvPr>
        </p:nvSpPr>
        <p:spPr>
          <a:xfrm>
            <a:off x="350520" y="1"/>
            <a:ext cx="8260080" cy="746760"/>
          </a:xfrm>
          <a:solidFill>
            <a:srgbClr val="FFF0CC">
              <a:alpha val="80000"/>
            </a:srgbClr>
          </a:solidFill>
        </p:spPr>
        <p:txBody>
          <a:bodyPr/>
          <a:lstStyle/>
          <a:p>
            <a:pPr lvl="2" algn="ctr" rtl="0">
              <a:spcBef>
                <a:spcPct val="0"/>
              </a:spcBef>
            </a:pPr>
            <a:r>
              <a:rPr lang="en-IN" sz="2800" b="1" dirty="0">
                <a:latin typeface="Calibri" pitchFamily="34" charset="0"/>
                <a:cs typeface="Calibri" pitchFamily="34" charset="0"/>
              </a:rPr>
              <a:t>Compiler versus </a:t>
            </a:r>
            <a:r>
              <a:rPr lang="en-IN" sz="2800" b="1" dirty="0" smtClean="0">
                <a:latin typeface="Calibri" pitchFamily="34" charset="0"/>
                <a:cs typeface="Calibri" pitchFamily="34" charset="0"/>
              </a:rPr>
              <a:t>interpreter</a:t>
            </a:r>
            <a:r>
              <a:rPr lang="en-US" dirty="0"/>
              <a:t/>
            </a:r>
            <a:br>
              <a:rPr lang="en-US" dirty="0"/>
            </a:br>
            <a:endParaRPr lang="en-US" dirty="0"/>
          </a:p>
        </p:txBody>
      </p:sp>
      <p:pic>
        <p:nvPicPr>
          <p:cNvPr id="8" name="Picture 2"/>
          <p:cNvPicPr>
            <a:picLocks noChangeAspect="1" noChangeArrowheads="1"/>
          </p:cNvPicPr>
          <p:nvPr/>
        </p:nvPicPr>
        <p:blipFill>
          <a:blip r:embed="rId2">
            <a:extLst>
              <a:ext uri="{BEBA8EAE-BF5A-486C-A8C5-ECC9F3942E4B}">
                <a14:imgProps xmlns:a14="http://schemas.microsoft.com/office/drawing/2010/main">
                  <a14:imgLayer r:embed="rId3">
                    <a14:imgEffect>
                      <a14:sharpenSoften amount="-32000"/>
                    </a14:imgEffect>
                    <a14:imgEffect>
                      <a14:colorTemperature colorTemp="7500"/>
                    </a14:imgEffect>
                    <a14:imgEffect>
                      <a14:saturation sat="165000"/>
                    </a14:imgEffect>
                    <a14:imgEffect>
                      <a14:brightnessContrast contrast="-12000"/>
                    </a14:imgEffect>
                  </a14:imgLayer>
                </a14:imgProps>
              </a:ext>
              <a:ext uri="{28A0092B-C50C-407E-A947-70E740481C1C}">
                <a14:useLocalDpi xmlns:a14="http://schemas.microsoft.com/office/drawing/2010/main" val="0"/>
              </a:ext>
            </a:extLst>
          </a:blip>
          <a:srcRect/>
          <a:stretch>
            <a:fillRect/>
          </a:stretch>
        </p:blipFill>
        <p:spPr bwMode="auto">
          <a:xfrm>
            <a:off x="6723601" y="0"/>
            <a:ext cx="2461194" cy="3461657"/>
          </a:xfrm>
          <a:prstGeom prst="rect">
            <a:avLst/>
          </a:prstGeom>
          <a:noFill/>
          <a:ln>
            <a:noFill/>
          </a:ln>
          <a:effectLst>
            <a:glow>
              <a:schemeClr val="accent1"/>
            </a:glow>
            <a:outerShdw dist="35921" dir="2700000" algn="ctr" rotWithShape="0">
              <a:schemeClr val="bg2"/>
            </a:outerShdw>
            <a:softEdge rad="12700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0997222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4"/>
          </p:nvPr>
        </p:nvSpPr>
        <p:spPr/>
        <p:txBody>
          <a:bodyPr/>
          <a:lstStyle/>
          <a:p>
            <a:fld id="{40BFEAB2-FD83-41F2-9787-AD5D1A1760CD}" type="slidenum">
              <a:rPr lang="en-US" smtClean="0"/>
              <a:pPr/>
              <a:t>5</a:t>
            </a:fld>
            <a:endParaRPr lang="en-US" dirty="0"/>
          </a:p>
        </p:txBody>
      </p:sp>
      <p:sp>
        <p:nvSpPr>
          <p:cNvPr id="7" name="Footer Placeholder 4">
            <a:extLst>
              <a:ext uri="{FF2B5EF4-FFF2-40B4-BE49-F238E27FC236}">
                <a16:creationId xmlns="" xmlns:a16="http://schemas.microsoft.com/office/drawing/2014/main" id="{CBE507B5-C7FD-44CE-8A2A-A513808930E9}"/>
              </a:ext>
            </a:extLst>
          </p:cNvPr>
          <p:cNvSpPr txBox="1">
            <a:spLocks/>
          </p:cNvSpPr>
          <p:nvPr/>
        </p:nvSpPr>
        <p:spPr>
          <a:xfrm>
            <a:off x="1237201" y="6528816"/>
            <a:ext cx="5486400" cy="228600"/>
          </a:xfrm>
          <a:prstGeom prst="rect">
            <a:avLst/>
          </a:prstGeom>
        </p:spPr>
        <p:txBody>
          <a:bodyPr vert="horz" lIns="91440" tIns="45720" rIns="91440" bIns="45720" rtlCol="0" anchor="ctr"/>
          <a:lstStyle>
            <a:defPPr>
              <a:defRPr lang="en-US"/>
            </a:defPPr>
            <a:lvl1pPr marL="0" algn="l" defTabSz="914400" rtl="0" eaLnBrk="1" latinLnBrk="0" hangingPunct="1">
              <a:defRPr sz="9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2"/>
                </a:solidFill>
              </a:rPr>
              <a:t>Update Footer Text in Insert Tab's Header &amp; Footer [Title Case]</a:t>
            </a:r>
          </a:p>
        </p:txBody>
      </p:sp>
      <p:sp>
        <p:nvSpPr>
          <p:cNvPr id="6" name="Title 5"/>
          <p:cNvSpPr>
            <a:spLocks noGrp="1"/>
          </p:cNvSpPr>
          <p:nvPr>
            <p:ph type="ctrTitle"/>
          </p:nvPr>
        </p:nvSpPr>
        <p:spPr>
          <a:xfrm>
            <a:off x="182880" y="0"/>
            <a:ext cx="8519160" cy="1021080"/>
          </a:xfrm>
          <a:solidFill>
            <a:srgbClr val="FFF0CC">
              <a:alpha val="80000"/>
            </a:srgbClr>
          </a:solidFill>
        </p:spPr>
        <p:txBody>
          <a:bodyPr/>
          <a:lstStyle/>
          <a:p>
            <a:pPr algn="ctr"/>
            <a:r>
              <a:rPr lang="en-US" sz="3200" dirty="0" smtClean="0">
                <a:latin typeface="Calibri" pitchFamily="34" charset="0"/>
                <a:cs typeface="Calibri" pitchFamily="34" charset="0"/>
              </a:rPr>
              <a:t>Difference between an interpreted and a compiled language</a:t>
            </a:r>
            <a:r>
              <a:rPr lang="en-US" sz="3200" dirty="0">
                <a:latin typeface="Calibri" pitchFamily="34" charset="0"/>
                <a:cs typeface="Calibri" pitchFamily="34" charset="0"/>
              </a:rPr>
              <a:t/>
            </a:r>
            <a:br>
              <a:rPr lang="en-US" sz="3200" dirty="0">
                <a:latin typeface="Calibri" pitchFamily="34" charset="0"/>
                <a:cs typeface="Calibri" pitchFamily="34" charset="0"/>
              </a:rPr>
            </a:br>
            <a:endParaRPr lang="en-US" sz="3200" dirty="0">
              <a:latin typeface="Calibri" pitchFamily="34" charset="0"/>
              <a:cs typeface="Calibri" pitchFamily="34" charset="0"/>
            </a:endParaRPr>
          </a:p>
        </p:txBody>
      </p:sp>
      <p:pic>
        <p:nvPicPr>
          <p:cNvPr id="8" name="Picture 7"/>
          <p:cNvPicPr/>
          <p:nvPr/>
        </p:nvPicPr>
        <p:blipFill>
          <a:blip r:embed="rId2" cstate="print"/>
          <a:srcRect/>
          <a:stretch>
            <a:fillRect/>
          </a:stretch>
        </p:blipFill>
        <p:spPr bwMode="auto">
          <a:xfrm>
            <a:off x="304800" y="1219200"/>
            <a:ext cx="8397240" cy="4861559"/>
          </a:xfrm>
          <a:prstGeom prst="rect">
            <a:avLst/>
          </a:prstGeom>
          <a:noFill/>
          <a:ln w="9525">
            <a:noFill/>
            <a:miter lim="800000"/>
            <a:headEnd/>
            <a:tailEnd/>
          </a:ln>
        </p:spPr>
      </p:pic>
      <p:pic>
        <p:nvPicPr>
          <p:cNvPr id="9" name="Picture 2"/>
          <p:cNvPicPr>
            <a:picLocks noChangeAspect="1" noChangeArrowheads="1"/>
          </p:cNvPicPr>
          <p:nvPr/>
        </p:nvPicPr>
        <p:blipFill>
          <a:blip r:embed="rId3">
            <a:extLst>
              <a:ext uri="{BEBA8EAE-BF5A-486C-A8C5-ECC9F3942E4B}">
                <a14:imgProps xmlns:a14="http://schemas.microsoft.com/office/drawing/2010/main">
                  <a14:imgLayer r:embed="rId4">
                    <a14:imgEffect>
                      <a14:sharpenSoften amount="-32000"/>
                    </a14:imgEffect>
                    <a14:imgEffect>
                      <a14:colorTemperature colorTemp="7500"/>
                    </a14:imgEffect>
                    <a14:imgEffect>
                      <a14:saturation sat="165000"/>
                    </a14:imgEffect>
                    <a14:imgEffect>
                      <a14:brightnessContrast contrast="-12000"/>
                    </a14:imgEffect>
                  </a14:imgLayer>
                </a14:imgProps>
              </a:ext>
              <a:ext uri="{28A0092B-C50C-407E-A947-70E740481C1C}">
                <a14:useLocalDpi xmlns:a14="http://schemas.microsoft.com/office/drawing/2010/main" val="0"/>
              </a:ext>
            </a:extLst>
          </a:blip>
          <a:srcRect/>
          <a:stretch>
            <a:fillRect/>
          </a:stretch>
        </p:blipFill>
        <p:spPr bwMode="auto">
          <a:xfrm>
            <a:off x="6723601" y="0"/>
            <a:ext cx="2461194" cy="3461657"/>
          </a:xfrm>
          <a:prstGeom prst="rect">
            <a:avLst/>
          </a:prstGeom>
          <a:noFill/>
          <a:ln>
            <a:noFill/>
          </a:ln>
          <a:effectLst>
            <a:glow>
              <a:schemeClr val="accent1"/>
            </a:glow>
            <a:outerShdw dist="35921" dir="2700000" algn="ctr" rotWithShape="0">
              <a:schemeClr val="bg2"/>
            </a:outerShdw>
            <a:softEdge rad="12700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0997222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4"/>
          </p:nvPr>
        </p:nvSpPr>
        <p:spPr/>
        <p:txBody>
          <a:bodyPr/>
          <a:lstStyle/>
          <a:p>
            <a:fld id="{40BFEAB2-FD83-41F2-9787-AD5D1A1760CD}" type="slidenum">
              <a:rPr lang="en-US" smtClean="0"/>
              <a:pPr/>
              <a:t>6</a:t>
            </a:fld>
            <a:endParaRPr lang="en-US" dirty="0"/>
          </a:p>
        </p:txBody>
      </p:sp>
      <p:sp>
        <p:nvSpPr>
          <p:cNvPr id="7" name="Footer Placeholder 4">
            <a:extLst>
              <a:ext uri="{FF2B5EF4-FFF2-40B4-BE49-F238E27FC236}">
                <a16:creationId xmlns="" xmlns:a16="http://schemas.microsoft.com/office/drawing/2014/main" id="{CBE507B5-C7FD-44CE-8A2A-A513808930E9}"/>
              </a:ext>
            </a:extLst>
          </p:cNvPr>
          <p:cNvSpPr txBox="1">
            <a:spLocks/>
          </p:cNvSpPr>
          <p:nvPr/>
        </p:nvSpPr>
        <p:spPr>
          <a:xfrm>
            <a:off x="1237201" y="6528816"/>
            <a:ext cx="5486400" cy="228600"/>
          </a:xfrm>
          <a:prstGeom prst="rect">
            <a:avLst/>
          </a:prstGeom>
        </p:spPr>
        <p:txBody>
          <a:bodyPr vert="horz" lIns="91440" tIns="45720" rIns="91440" bIns="45720" rtlCol="0" anchor="ctr"/>
          <a:lstStyle>
            <a:defPPr>
              <a:defRPr lang="en-US"/>
            </a:defPPr>
            <a:lvl1pPr marL="0" algn="l" defTabSz="914400" rtl="0" eaLnBrk="1" latinLnBrk="0" hangingPunct="1">
              <a:defRPr sz="9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2"/>
                </a:solidFill>
              </a:rPr>
              <a:t>Update Footer Text in Insert Tab's Header &amp; Footer [Title Case]</a:t>
            </a:r>
          </a:p>
        </p:txBody>
      </p:sp>
      <p:sp>
        <p:nvSpPr>
          <p:cNvPr id="4" name="Subtitle 3"/>
          <p:cNvSpPr>
            <a:spLocks noGrp="1"/>
          </p:cNvSpPr>
          <p:nvPr>
            <p:ph type="subTitle" idx="1"/>
          </p:nvPr>
        </p:nvSpPr>
        <p:spPr>
          <a:xfrm>
            <a:off x="356615" y="1390489"/>
            <a:ext cx="8297987" cy="4156871"/>
          </a:xfrm>
          <a:solidFill>
            <a:srgbClr val="FAD1D3">
              <a:alpha val="70980"/>
            </a:srgbClr>
          </a:solidFill>
        </p:spPr>
        <p:txBody>
          <a:bodyPr/>
          <a:lstStyle/>
          <a:p>
            <a:pPr marL="457200" lvl="0" indent="-457200">
              <a:buFont typeface="Arial" pitchFamily="34" charset="0"/>
              <a:buChar char="•"/>
            </a:pPr>
            <a:r>
              <a:rPr lang="en-IN" sz="2600" dirty="0">
                <a:latin typeface="Calibri" pitchFamily="34" charset="0"/>
                <a:cs typeface="Calibri" pitchFamily="34" charset="0"/>
              </a:rPr>
              <a:t>The recipe of the cake is analogous to the source code of an </a:t>
            </a:r>
            <a:r>
              <a:rPr lang="en-IN" sz="2600" dirty="0" smtClean="0">
                <a:latin typeface="Calibri" pitchFamily="34" charset="0"/>
                <a:cs typeface="Calibri" pitchFamily="34" charset="0"/>
              </a:rPr>
              <a:t>application. </a:t>
            </a:r>
          </a:p>
          <a:p>
            <a:pPr marL="457200" lvl="0" indent="-457200">
              <a:buFont typeface="Arial" pitchFamily="34" charset="0"/>
              <a:buChar char="•"/>
            </a:pPr>
            <a:r>
              <a:rPr lang="en-IN" sz="2600" dirty="0" smtClean="0">
                <a:latin typeface="Calibri" pitchFamily="34" charset="0"/>
                <a:cs typeface="Calibri" pitchFamily="34" charset="0"/>
              </a:rPr>
              <a:t>If </a:t>
            </a:r>
            <a:r>
              <a:rPr lang="en-IN" sz="2600" dirty="0">
                <a:latin typeface="Calibri" pitchFamily="34" charset="0"/>
                <a:cs typeface="Calibri" pitchFamily="34" charset="0"/>
              </a:rPr>
              <a:t>someone gives you the cake but not its recipe, then you have the cake but do not know how to make it; you cannot modify it or change its recipe. This is equivalent to a closed source system. </a:t>
            </a:r>
            <a:endParaRPr lang="en-IN" sz="2600" dirty="0" smtClean="0">
              <a:latin typeface="Calibri" pitchFamily="34" charset="0"/>
              <a:cs typeface="Calibri" pitchFamily="34" charset="0"/>
            </a:endParaRPr>
          </a:p>
          <a:p>
            <a:pPr marL="457200" lvl="0" indent="-457200">
              <a:buFont typeface="Arial" pitchFamily="34" charset="0"/>
              <a:buChar char="•"/>
            </a:pPr>
            <a:r>
              <a:rPr lang="en-IN" sz="2600" dirty="0" smtClean="0">
                <a:latin typeface="Calibri" pitchFamily="34" charset="0"/>
                <a:cs typeface="Calibri" pitchFamily="34" charset="0"/>
              </a:rPr>
              <a:t>However </a:t>
            </a:r>
            <a:r>
              <a:rPr lang="en-IN" sz="2600" dirty="0">
                <a:latin typeface="Calibri" pitchFamily="34" charset="0"/>
                <a:cs typeface="Calibri" pitchFamily="34" charset="0"/>
              </a:rPr>
              <a:t>if you are given the recipe of the </a:t>
            </a:r>
            <a:r>
              <a:rPr lang="en-IN" sz="2600" dirty="0" smtClean="0">
                <a:latin typeface="Calibri" pitchFamily="34" charset="0"/>
                <a:cs typeface="Calibri" pitchFamily="34" charset="0"/>
              </a:rPr>
              <a:t>cake, it </a:t>
            </a:r>
            <a:r>
              <a:rPr lang="en-IN" sz="2600" dirty="0">
                <a:latin typeface="Calibri" pitchFamily="34" charset="0"/>
                <a:cs typeface="Calibri" pitchFamily="34" charset="0"/>
              </a:rPr>
              <a:t>is an open source system. You can now make your own cakes or even the modify the recipe to serve your own needs.</a:t>
            </a:r>
            <a:endParaRPr lang="en-US" sz="2600" dirty="0">
              <a:latin typeface="Calibri" pitchFamily="34" charset="0"/>
              <a:cs typeface="Calibri" pitchFamily="34" charset="0"/>
            </a:endParaRPr>
          </a:p>
          <a:p>
            <a:endParaRPr lang="en-US" sz="2400" dirty="0">
              <a:latin typeface="Calibri" pitchFamily="34" charset="0"/>
              <a:cs typeface="Calibri" pitchFamily="34" charset="0"/>
            </a:endParaRPr>
          </a:p>
        </p:txBody>
      </p:sp>
      <p:sp>
        <p:nvSpPr>
          <p:cNvPr id="6" name="Title 5"/>
          <p:cNvSpPr>
            <a:spLocks noGrp="1"/>
          </p:cNvSpPr>
          <p:nvPr>
            <p:ph type="ctrTitle"/>
          </p:nvPr>
        </p:nvSpPr>
        <p:spPr>
          <a:xfrm>
            <a:off x="350520" y="1"/>
            <a:ext cx="8260080" cy="746760"/>
          </a:xfrm>
          <a:solidFill>
            <a:srgbClr val="FFF0CC">
              <a:alpha val="80000"/>
            </a:srgbClr>
          </a:solidFill>
        </p:spPr>
        <p:txBody>
          <a:bodyPr/>
          <a:lstStyle/>
          <a:p>
            <a:r>
              <a:rPr lang="en-IN" dirty="0"/>
              <a:t>Open source versus propriety (Also free vs. paid</a:t>
            </a:r>
            <a:r>
              <a:rPr lang="en-IN" dirty="0" smtClean="0"/>
              <a:t>)</a:t>
            </a:r>
            <a:br>
              <a:rPr lang="en-IN" dirty="0" smtClean="0"/>
            </a:br>
            <a:r>
              <a:rPr lang="en-IN" dirty="0" smtClean="0"/>
              <a:t>- The cake analogy</a:t>
            </a:r>
            <a:r>
              <a:rPr lang="en-US" dirty="0"/>
              <a:t/>
            </a:r>
            <a:br>
              <a:rPr lang="en-US" dirty="0"/>
            </a:br>
            <a:endParaRPr lang="en-US" dirty="0"/>
          </a:p>
        </p:txBody>
      </p:sp>
      <p:pic>
        <p:nvPicPr>
          <p:cNvPr id="8" name="Picture 2"/>
          <p:cNvPicPr>
            <a:picLocks noChangeAspect="1" noChangeArrowheads="1"/>
          </p:cNvPicPr>
          <p:nvPr/>
        </p:nvPicPr>
        <p:blipFill>
          <a:blip r:embed="rId2">
            <a:extLst>
              <a:ext uri="{BEBA8EAE-BF5A-486C-A8C5-ECC9F3942E4B}">
                <a14:imgProps xmlns:a14="http://schemas.microsoft.com/office/drawing/2010/main">
                  <a14:imgLayer r:embed="rId3">
                    <a14:imgEffect>
                      <a14:sharpenSoften amount="-32000"/>
                    </a14:imgEffect>
                    <a14:imgEffect>
                      <a14:colorTemperature colorTemp="7500"/>
                    </a14:imgEffect>
                    <a14:imgEffect>
                      <a14:saturation sat="165000"/>
                    </a14:imgEffect>
                    <a14:imgEffect>
                      <a14:brightnessContrast contrast="-12000"/>
                    </a14:imgEffect>
                  </a14:imgLayer>
                </a14:imgProps>
              </a:ext>
              <a:ext uri="{28A0092B-C50C-407E-A947-70E740481C1C}">
                <a14:useLocalDpi xmlns:a14="http://schemas.microsoft.com/office/drawing/2010/main" val="0"/>
              </a:ext>
            </a:extLst>
          </a:blip>
          <a:srcRect/>
          <a:stretch>
            <a:fillRect/>
          </a:stretch>
        </p:blipFill>
        <p:spPr bwMode="auto">
          <a:xfrm>
            <a:off x="6723601" y="0"/>
            <a:ext cx="2461194" cy="3461657"/>
          </a:xfrm>
          <a:prstGeom prst="rect">
            <a:avLst/>
          </a:prstGeom>
          <a:noFill/>
          <a:ln>
            <a:noFill/>
          </a:ln>
          <a:effectLst>
            <a:glow>
              <a:schemeClr val="accent1"/>
            </a:glow>
            <a:outerShdw dist="35921" dir="2700000" algn="ctr" rotWithShape="0">
              <a:schemeClr val="bg2"/>
            </a:outerShdw>
            <a:softEdge rad="12700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0997222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4"/>
          </p:nvPr>
        </p:nvSpPr>
        <p:spPr/>
        <p:txBody>
          <a:bodyPr/>
          <a:lstStyle/>
          <a:p>
            <a:fld id="{40BFEAB2-FD83-41F2-9787-AD5D1A1760CD}" type="slidenum">
              <a:rPr lang="en-US" smtClean="0"/>
              <a:pPr/>
              <a:t>7</a:t>
            </a:fld>
            <a:endParaRPr lang="en-US" dirty="0"/>
          </a:p>
        </p:txBody>
      </p:sp>
      <p:sp>
        <p:nvSpPr>
          <p:cNvPr id="7" name="Footer Placeholder 4">
            <a:extLst>
              <a:ext uri="{FF2B5EF4-FFF2-40B4-BE49-F238E27FC236}">
                <a16:creationId xmlns="" xmlns:a16="http://schemas.microsoft.com/office/drawing/2014/main" id="{CBE507B5-C7FD-44CE-8A2A-A513808930E9}"/>
              </a:ext>
            </a:extLst>
          </p:cNvPr>
          <p:cNvSpPr txBox="1">
            <a:spLocks/>
          </p:cNvSpPr>
          <p:nvPr/>
        </p:nvSpPr>
        <p:spPr>
          <a:xfrm>
            <a:off x="1237201" y="6528816"/>
            <a:ext cx="5486400" cy="228600"/>
          </a:xfrm>
          <a:prstGeom prst="rect">
            <a:avLst/>
          </a:prstGeom>
        </p:spPr>
        <p:txBody>
          <a:bodyPr vert="horz" lIns="91440" tIns="45720" rIns="91440" bIns="45720" rtlCol="0" anchor="ctr"/>
          <a:lstStyle>
            <a:defPPr>
              <a:defRPr lang="en-US"/>
            </a:defPPr>
            <a:lvl1pPr marL="0" algn="l" defTabSz="914400" rtl="0" eaLnBrk="1" latinLnBrk="0" hangingPunct="1">
              <a:defRPr sz="9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2"/>
                </a:solidFill>
              </a:rPr>
              <a:t>Update Footer Text in Insert Tab's Header &amp; Footer [Title Case]</a:t>
            </a:r>
          </a:p>
        </p:txBody>
      </p:sp>
      <p:sp>
        <p:nvSpPr>
          <p:cNvPr id="4" name="Subtitle 3"/>
          <p:cNvSpPr>
            <a:spLocks noGrp="1"/>
          </p:cNvSpPr>
          <p:nvPr>
            <p:ph type="subTitle" idx="1"/>
          </p:nvPr>
        </p:nvSpPr>
        <p:spPr>
          <a:xfrm>
            <a:off x="356615" y="1070449"/>
            <a:ext cx="8297987" cy="4945487"/>
          </a:xfrm>
          <a:solidFill>
            <a:srgbClr val="FAD1D3">
              <a:alpha val="70980"/>
            </a:srgbClr>
          </a:solidFill>
        </p:spPr>
        <p:txBody>
          <a:bodyPr/>
          <a:lstStyle/>
          <a:p>
            <a:pPr marL="457200" lvl="0" indent="-457200">
              <a:buFont typeface="Arial" pitchFamily="34" charset="0"/>
              <a:buChar char="•"/>
            </a:pPr>
            <a:r>
              <a:rPr lang="en-IN" sz="2800" dirty="0" smtClean="0">
                <a:latin typeface="Calibri" pitchFamily="34" charset="0"/>
                <a:cs typeface="Calibri" pitchFamily="34" charset="0"/>
              </a:rPr>
              <a:t>Portability</a:t>
            </a:r>
            <a:r>
              <a:rPr lang="en-IN" sz="2800" dirty="0">
                <a:latin typeface="Calibri" pitchFamily="34" charset="0"/>
                <a:cs typeface="Calibri" pitchFamily="34" charset="0"/>
              </a:rPr>
              <a:t>, in relation to software, indicates how easily an application can be transferred from one computer environment to another. </a:t>
            </a:r>
            <a:endParaRPr lang="en-US" sz="2800" dirty="0">
              <a:latin typeface="Calibri" pitchFamily="34" charset="0"/>
              <a:cs typeface="Calibri" pitchFamily="34" charset="0"/>
            </a:endParaRPr>
          </a:p>
          <a:p>
            <a:pPr marL="457200" lvl="0" indent="-457200">
              <a:buFont typeface="Arial" pitchFamily="34" charset="0"/>
              <a:buChar char="•"/>
            </a:pPr>
            <a:r>
              <a:rPr lang="en-IN" sz="2800" dirty="0">
                <a:latin typeface="Calibri" pitchFamily="34" charset="0"/>
                <a:cs typeface="Calibri" pitchFamily="34" charset="0"/>
              </a:rPr>
              <a:t>Standard Python is written in portable ANSI C. It can compiles and runs on all major operating </a:t>
            </a:r>
            <a:r>
              <a:rPr lang="en-IN" sz="2800" dirty="0" err="1">
                <a:latin typeface="Calibri" pitchFamily="34" charset="0"/>
                <a:cs typeface="Calibri" pitchFamily="34" charset="0"/>
              </a:rPr>
              <a:t>systemslike</a:t>
            </a:r>
            <a:r>
              <a:rPr lang="en-IN" sz="2800" dirty="0">
                <a:latin typeface="Calibri" pitchFamily="34" charset="0"/>
                <a:cs typeface="Calibri" pitchFamily="34" charset="0"/>
              </a:rPr>
              <a:t> </a:t>
            </a:r>
            <a:r>
              <a:rPr lang="en-IN" sz="2800" dirty="0" err="1">
                <a:latin typeface="Calibri" pitchFamily="34" charset="0"/>
                <a:cs typeface="Calibri" pitchFamily="34" charset="0"/>
              </a:rPr>
              <a:t>Windiws</a:t>
            </a:r>
            <a:r>
              <a:rPr lang="en-IN" sz="2800" dirty="0">
                <a:latin typeface="Calibri" pitchFamily="34" charset="0"/>
                <a:cs typeface="Calibri" pitchFamily="34" charset="0"/>
              </a:rPr>
              <a:t>, Linux, Unix and Mac.</a:t>
            </a:r>
            <a:endParaRPr lang="en-US" sz="2800" dirty="0">
              <a:latin typeface="Calibri" pitchFamily="34" charset="0"/>
              <a:cs typeface="Calibri" pitchFamily="34" charset="0"/>
            </a:endParaRPr>
          </a:p>
          <a:p>
            <a:endParaRPr lang="en-US" sz="2400" dirty="0">
              <a:latin typeface="Calibri" pitchFamily="34" charset="0"/>
              <a:cs typeface="Calibri" pitchFamily="34" charset="0"/>
            </a:endParaRPr>
          </a:p>
        </p:txBody>
      </p:sp>
      <p:sp>
        <p:nvSpPr>
          <p:cNvPr id="6" name="Title 5"/>
          <p:cNvSpPr>
            <a:spLocks noGrp="1"/>
          </p:cNvSpPr>
          <p:nvPr>
            <p:ph type="ctrTitle"/>
          </p:nvPr>
        </p:nvSpPr>
        <p:spPr>
          <a:xfrm>
            <a:off x="350520" y="1"/>
            <a:ext cx="8260080" cy="746760"/>
          </a:xfrm>
          <a:solidFill>
            <a:srgbClr val="FFF0CC">
              <a:alpha val="80000"/>
            </a:srgbClr>
          </a:solidFill>
        </p:spPr>
        <p:txBody>
          <a:bodyPr/>
          <a:lstStyle/>
          <a:p>
            <a:pPr lvl="2" algn="ctr" rtl="0">
              <a:spcBef>
                <a:spcPct val="0"/>
              </a:spcBef>
            </a:pPr>
            <a:r>
              <a:rPr lang="en-IN" sz="2800" b="1" dirty="0" smtClean="0">
                <a:latin typeface="Calibri" pitchFamily="34" charset="0"/>
                <a:cs typeface="Calibri" pitchFamily="34" charset="0"/>
              </a:rPr>
              <a:t>Portable:-</a:t>
            </a:r>
            <a:r>
              <a:rPr lang="en-US" dirty="0"/>
              <a:t/>
            </a:r>
            <a:br>
              <a:rPr lang="en-US" dirty="0"/>
            </a:br>
            <a:endParaRPr lang="en-US" dirty="0"/>
          </a:p>
        </p:txBody>
      </p:sp>
      <p:pic>
        <p:nvPicPr>
          <p:cNvPr id="8" name="Picture 2"/>
          <p:cNvPicPr>
            <a:picLocks noChangeAspect="1" noChangeArrowheads="1"/>
          </p:cNvPicPr>
          <p:nvPr/>
        </p:nvPicPr>
        <p:blipFill>
          <a:blip r:embed="rId2">
            <a:extLst>
              <a:ext uri="{BEBA8EAE-BF5A-486C-A8C5-ECC9F3942E4B}">
                <a14:imgProps xmlns:a14="http://schemas.microsoft.com/office/drawing/2010/main">
                  <a14:imgLayer r:embed="rId3">
                    <a14:imgEffect>
                      <a14:sharpenSoften amount="-32000"/>
                    </a14:imgEffect>
                    <a14:imgEffect>
                      <a14:colorTemperature colorTemp="7500"/>
                    </a14:imgEffect>
                    <a14:imgEffect>
                      <a14:saturation sat="165000"/>
                    </a14:imgEffect>
                    <a14:imgEffect>
                      <a14:brightnessContrast contrast="-12000"/>
                    </a14:imgEffect>
                  </a14:imgLayer>
                </a14:imgProps>
              </a:ext>
              <a:ext uri="{28A0092B-C50C-407E-A947-70E740481C1C}">
                <a14:useLocalDpi xmlns:a14="http://schemas.microsoft.com/office/drawing/2010/main" val="0"/>
              </a:ext>
            </a:extLst>
          </a:blip>
          <a:srcRect/>
          <a:stretch>
            <a:fillRect/>
          </a:stretch>
        </p:blipFill>
        <p:spPr bwMode="auto">
          <a:xfrm>
            <a:off x="6723601" y="0"/>
            <a:ext cx="2461194" cy="3461657"/>
          </a:xfrm>
          <a:prstGeom prst="rect">
            <a:avLst/>
          </a:prstGeom>
          <a:noFill/>
          <a:ln>
            <a:noFill/>
          </a:ln>
          <a:effectLst>
            <a:glow>
              <a:schemeClr val="accent1"/>
            </a:glow>
            <a:outerShdw dist="35921" dir="2700000" algn="ctr" rotWithShape="0">
              <a:schemeClr val="bg2"/>
            </a:outerShdw>
            <a:softEdge rad="12700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0997222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4"/>
          </p:nvPr>
        </p:nvSpPr>
        <p:spPr/>
        <p:txBody>
          <a:bodyPr/>
          <a:lstStyle/>
          <a:p>
            <a:fld id="{40BFEAB2-FD83-41F2-9787-AD5D1A1760CD}" type="slidenum">
              <a:rPr lang="en-US" smtClean="0"/>
              <a:pPr/>
              <a:t>8</a:t>
            </a:fld>
            <a:endParaRPr lang="en-US" dirty="0"/>
          </a:p>
        </p:txBody>
      </p:sp>
      <p:sp>
        <p:nvSpPr>
          <p:cNvPr id="7" name="Footer Placeholder 4">
            <a:extLst>
              <a:ext uri="{FF2B5EF4-FFF2-40B4-BE49-F238E27FC236}">
                <a16:creationId xmlns="" xmlns:a16="http://schemas.microsoft.com/office/drawing/2014/main" id="{CBE507B5-C7FD-44CE-8A2A-A513808930E9}"/>
              </a:ext>
            </a:extLst>
          </p:cNvPr>
          <p:cNvSpPr txBox="1">
            <a:spLocks/>
          </p:cNvSpPr>
          <p:nvPr/>
        </p:nvSpPr>
        <p:spPr>
          <a:xfrm>
            <a:off x="1237201" y="6528816"/>
            <a:ext cx="5486400" cy="228600"/>
          </a:xfrm>
          <a:prstGeom prst="rect">
            <a:avLst/>
          </a:prstGeom>
        </p:spPr>
        <p:txBody>
          <a:bodyPr vert="horz" lIns="91440" tIns="45720" rIns="91440" bIns="45720" rtlCol="0" anchor="ctr"/>
          <a:lstStyle>
            <a:defPPr>
              <a:defRPr lang="en-US"/>
            </a:defPPr>
            <a:lvl1pPr marL="0" algn="l" defTabSz="914400" rtl="0" eaLnBrk="1" latinLnBrk="0" hangingPunct="1">
              <a:defRPr sz="9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2"/>
                </a:solidFill>
              </a:rPr>
              <a:t>Update Footer Text in Insert Tab's Header &amp; Footer [Title Case]</a:t>
            </a:r>
          </a:p>
        </p:txBody>
      </p:sp>
      <p:sp>
        <p:nvSpPr>
          <p:cNvPr id="4" name="Subtitle 3"/>
          <p:cNvSpPr>
            <a:spLocks noGrp="1"/>
          </p:cNvSpPr>
          <p:nvPr>
            <p:ph type="subTitle" idx="1"/>
          </p:nvPr>
        </p:nvSpPr>
        <p:spPr>
          <a:xfrm>
            <a:off x="356615" y="1070449"/>
            <a:ext cx="8297987" cy="4945487"/>
          </a:xfrm>
          <a:solidFill>
            <a:srgbClr val="FAD1D3">
              <a:alpha val="70980"/>
            </a:srgbClr>
          </a:solidFill>
        </p:spPr>
        <p:txBody>
          <a:bodyPr/>
          <a:lstStyle/>
          <a:p>
            <a:pPr marL="457200" indent="-457200">
              <a:buFont typeface="Arial" pitchFamily="34" charset="0"/>
              <a:buChar char="•"/>
            </a:pPr>
            <a:r>
              <a:rPr lang="en-IN" sz="2600" dirty="0" smtClean="0">
                <a:latin typeface="Calibri" pitchFamily="34" charset="0"/>
                <a:cs typeface="Calibri" pitchFamily="34" charset="0"/>
              </a:rPr>
              <a:t>The </a:t>
            </a:r>
            <a:r>
              <a:rPr lang="en-IN" sz="2600" dirty="0">
                <a:latin typeface="Calibri" pitchFamily="34" charset="0"/>
                <a:cs typeface="Calibri" pitchFamily="34" charset="0"/>
              </a:rPr>
              <a:t>concept of dynamic typing is explained </a:t>
            </a:r>
            <a:r>
              <a:rPr lang="en-IN" sz="2600" dirty="0" smtClean="0">
                <a:latin typeface="Calibri" pitchFamily="34" charset="0"/>
                <a:cs typeface="Calibri" pitchFamily="34" charset="0"/>
              </a:rPr>
              <a:t>later. </a:t>
            </a:r>
          </a:p>
          <a:p>
            <a:pPr marL="457200" indent="-457200">
              <a:buFont typeface="Arial" pitchFamily="34" charset="0"/>
              <a:buChar char="•"/>
            </a:pPr>
            <a:r>
              <a:rPr lang="en-IN" sz="2600" dirty="0" smtClean="0">
                <a:latin typeface="Calibri" pitchFamily="34" charset="0"/>
                <a:cs typeface="Calibri" pitchFamily="34" charset="0"/>
              </a:rPr>
              <a:t>For </a:t>
            </a:r>
            <a:r>
              <a:rPr lang="en-IN" sz="2600" dirty="0">
                <a:latin typeface="Calibri" pitchFamily="34" charset="0"/>
                <a:cs typeface="Calibri" pitchFamily="34" charset="0"/>
              </a:rPr>
              <a:t>the present it is sufficient to know that in Python the type of a variable need not be declared before it is used</a:t>
            </a:r>
            <a:r>
              <a:rPr lang="en-IN" sz="2600" dirty="0" smtClean="0">
                <a:latin typeface="Calibri" pitchFamily="34" charset="0"/>
                <a:cs typeface="Calibri" pitchFamily="34" charset="0"/>
              </a:rPr>
              <a:t>.</a:t>
            </a:r>
          </a:p>
          <a:p>
            <a:pPr marL="457200" indent="-457200">
              <a:buFont typeface="Arial" pitchFamily="34" charset="0"/>
              <a:buChar char="•"/>
            </a:pPr>
            <a:r>
              <a:rPr lang="en-IN" sz="2600" dirty="0" smtClean="0">
                <a:latin typeface="Calibri" pitchFamily="34" charset="0"/>
                <a:cs typeface="Calibri" pitchFamily="34" charset="0"/>
              </a:rPr>
              <a:t>This is different from statically typed languages like C++ or Java, where the “type” of a variable has to be declared before it can be used</a:t>
            </a:r>
            <a:endParaRPr lang="en-US" sz="2600" dirty="0">
              <a:latin typeface="Calibri" pitchFamily="34" charset="0"/>
              <a:cs typeface="Calibri" pitchFamily="34" charset="0"/>
            </a:endParaRPr>
          </a:p>
          <a:p>
            <a:endParaRPr lang="en-US" sz="2400" dirty="0">
              <a:latin typeface="Calibri" pitchFamily="34" charset="0"/>
              <a:cs typeface="Calibri" pitchFamily="34" charset="0"/>
            </a:endParaRPr>
          </a:p>
        </p:txBody>
      </p:sp>
      <p:sp>
        <p:nvSpPr>
          <p:cNvPr id="6" name="Title 5"/>
          <p:cNvSpPr>
            <a:spLocks noGrp="1"/>
          </p:cNvSpPr>
          <p:nvPr>
            <p:ph type="ctrTitle"/>
          </p:nvPr>
        </p:nvSpPr>
        <p:spPr>
          <a:xfrm>
            <a:off x="350520" y="1"/>
            <a:ext cx="8260080" cy="746760"/>
          </a:xfrm>
          <a:solidFill>
            <a:srgbClr val="FFF0CC">
              <a:alpha val="80000"/>
            </a:srgbClr>
          </a:solidFill>
        </p:spPr>
        <p:txBody>
          <a:bodyPr/>
          <a:lstStyle/>
          <a:p>
            <a:pPr lvl="2" algn="ctr" rtl="0">
              <a:spcBef>
                <a:spcPct val="0"/>
              </a:spcBef>
            </a:pPr>
            <a:r>
              <a:rPr lang="en-IN" sz="2800" b="1" dirty="0" smtClean="0">
                <a:latin typeface="Calibri" pitchFamily="34" charset="0"/>
                <a:cs typeface="Calibri" pitchFamily="34" charset="0"/>
              </a:rPr>
              <a:t>Dynamic typing or dynamic binding:- </a:t>
            </a:r>
            <a:r>
              <a:rPr lang="en-US" dirty="0"/>
              <a:t/>
            </a:r>
            <a:br>
              <a:rPr lang="en-US" dirty="0"/>
            </a:br>
            <a:endParaRPr lang="en-US" dirty="0"/>
          </a:p>
        </p:txBody>
      </p:sp>
      <p:pic>
        <p:nvPicPr>
          <p:cNvPr id="8" name="Picture 2"/>
          <p:cNvPicPr>
            <a:picLocks noChangeAspect="1" noChangeArrowheads="1"/>
          </p:cNvPicPr>
          <p:nvPr/>
        </p:nvPicPr>
        <p:blipFill>
          <a:blip r:embed="rId2">
            <a:extLst>
              <a:ext uri="{BEBA8EAE-BF5A-486C-A8C5-ECC9F3942E4B}">
                <a14:imgProps xmlns:a14="http://schemas.microsoft.com/office/drawing/2010/main">
                  <a14:imgLayer r:embed="rId3">
                    <a14:imgEffect>
                      <a14:sharpenSoften amount="-32000"/>
                    </a14:imgEffect>
                    <a14:imgEffect>
                      <a14:colorTemperature colorTemp="7500"/>
                    </a14:imgEffect>
                    <a14:imgEffect>
                      <a14:saturation sat="165000"/>
                    </a14:imgEffect>
                    <a14:imgEffect>
                      <a14:brightnessContrast contrast="-12000"/>
                    </a14:imgEffect>
                  </a14:imgLayer>
                </a14:imgProps>
              </a:ext>
              <a:ext uri="{28A0092B-C50C-407E-A947-70E740481C1C}">
                <a14:useLocalDpi xmlns:a14="http://schemas.microsoft.com/office/drawing/2010/main" val="0"/>
              </a:ext>
            </a:extLst>
          </a:blip>
          <a:srcRect/>
          <a:stretch>
            <a:fillRect/>
          </a:stretch>
        </p:blipFill>
        <p:spPr bwMode="auto">
          <a:xfrm>
            <a:off x="6723601" y="0"/>
            <a:ext cx="2461194" cy="3461657"/>
          </a:xfrm>
          <a:prstGeom prst="rect">
            <a:avLst/>
          </a:prstGeom>
          <a:noFill/>
          <a:ln>
            <a:noFill/>
          </a:ln>
          <a:effectLst>
            <a:glow>
              <a:schemeClr val="accent1"/>
            </a:glow>
            <a:outerShdw dist="35921" dir="2700000" algn="ctr" rotWithShape="0">
              <a:schemeClr val="bg2"/>
            </a:outerShdw>
            <a:softEdge rad="12700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0997222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4"/>
          </p:nvPr>
        </p:nvSpPr>
        <p:spPr/>
        <p:txBody>
          <a:bodyPr/>
          <a:lstStyle/>
          <a:p>
            <a:fld id="{40BFEAB2-FD83-41F2-9787-AD5D1A1760CD}" type="slidenum">
              <a:rPr lang="en-US" smtClean="0"/>
              <a:pPr/>
              <a:t>9</a:t>
            </a:fld>
            <a:endParaRPr lang="en-US" dirty="0"/>
          </a:p>
        </p:txBody>
      </p:sp>
      <p:sp>
        <p:nvSpPr>
          <p:cNvPr id="7" name="Footer Placeholder 4">
            <a:extLst>
              <a:ext uri="{FF2B5EF4-FFF2-40B4-BE49-F238E27FC236}">
                <a16:creationId xmlns="" xmlns:a16="http://schemas.microsoft.com/office/drawing/2014/main" id="{CBE507B5-C7FD-44CE-8A2A-A513808930E9}"/>
              </a:ext>
            </a:extLst>
          </p:cNvPr>
          <p:cNvSpPr txBox="1">
            <a:spLocks/>
          </p:cNvSpPr>
          <p:nvPr/>
        </p:nvSpPr>
        <p:spPr>
          <a:xfrm>
            <a:off x="1237201" y="6528816"/>
            <a:ext cx="5486400" cy="228600"/>
          </a:xfrm>
          <a:prstGeom prst="rect">
            <a:avLst/>
          </a:prstGeom>
        </p:spPr>
        <p:txBody>
          <a:bodyPr vert="horz" lIns="91440" tIns="45720" rIns="91440" bIns="45720" rtlCol="0" anchor="ctr"/>
          <a:lstStyle>
            <a:defPPr>
              <a:defRPr lang="en-US"/>
            </a:defPPr>
            <a:lvl1pPr marL="0" algn="l" defTabSz="914400" rtl="0" eaLnBrk="1" latinLnBrk="0" hangingPunct="1">
              <a:defRPr sz="9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2"/>
                </a:solidFill>
              </a:rPr>
              <a:t>Update Footer Text in Insert Tab's Header &amp; Footer [Title Case]</a:t>
            </a:r>
          </a:p>
        </p:txBody>
      </p:sp>
      <p:sp>
        <p:nvSpPr>
          <p:cNvPr id="4" name="Subtitle 3"/>
          <p:cNvSpPr>
            <a:spLocks noGrp="1"/>
          </p:cNvSpPr>
          <p:nvPr>
            <p:ph type="subTitle" idx="1"/>
          </p:nvPr>
        </p:nvSpPr>
        <p:spPr>
          <a:xfrm>
            <a:off x="356615" y="1070449"/>
            <a:ext cx="8297987" cy="4945487"/>
          </a:xfrm>
          <a:solidFill>
            <a:srgbClr val="FAD1D3">
              <a:alpha val="70980"/>
            </a:srgbClr>
          </a:solidFill>
        </p:spPr>
        <p:txBody>
          <a:bodyPr/>
          <a:lstStyle/>
          <a:p>
            <a:pPr marL="457200" indent="-457200">
              <a:buFont typeface="Arial" pitchFamily="34" charset="0"/>
              <a:buChar char="•"/>
            </a:pPr>
            <a:r>
              <a:rPr lang="en-IN" sz="2600" dirty="0" smtClean="0">
                <a:latin typeface="Calibri" pitchFamily="34" charset="0"/>
                <a:cs typeface="Calibri" pitchFamily="34" charset="0"/>
              </a:rPr>
              <a:t>The </a:t>
            </a:r>
            <a:r>
              <a:rPr lang="en-IN" sz="2600" dirty="0">
                <a:latin typeface="Calibri" pitchFamily="34" charset="0"/>
                <a:cs typeface="Calibri" pitchFamily="34" charset="0"/>
              </a:rPr>
              <a:t>Python interpreter does automatic memory management by allocating memory when objects are created and reclaiming it when objects are no longer in use. </a:t>
            </a:r>
            <a:endParaRPr lang="en-IN" sz="2600" dirty="0" smtClean="0">
              <a:latin typeface="Calibri" pitchFamily="34" charset="0"/>
              <a:cs typeface="Calibri" pitchFamily="34" charset="0"/>
            </a:endParaRPr>
          </a:p>
          <a:p>
            <a:pPr marL="457200" indent="-457200">
              <a:buFont typeface="Arial" pitchFamily="34" charset="0"/>
              <a:buChar char="•"/>
            </a:pPr>
            <a:r>
              <a:rPr lang="en-IN" sz="2600" dirty="0" smtClean="0">
                <a:latin typeface="Calibri" pitchFamily="34" charset="0"/>
                <a:cs typeface="Calibri" pitchFamily="34" charset="0"/>
              </a:rPr>
              <a:t>It </a:t>
            </a:r>
            <a:r>
              <a:rPr lang="en-IN" sz="2600" dirty="0">
                <a:latin typeface="Calibri" pitchFamily="34" charset="0"/>
                <a:cs typeface="Calibri" pitchFamily="34" charset="0"/>
              </a:rPr>
              <a:t>does this through “garbage collection”. This concept will be explained </a:t>
            </a:r>
            <a:r>
              <a:rPr lang="en-IN" sz="2600" dirty="0" smtClean="0">
                <a:latin typeface="Calibri" pitchFamily="34" charset="0"/>
                <a:cs typeface="Calibri" pitchFamily="34" charset="0"/>
              </a:rPr>
              <a:t>later.</a:t>
            </a:r>
          </a:p>
          <a:p>
            <a:pPr marL="457200" indent="-457200">
              <a:buFont typeface="Arial" pitchFamily="34" charset="0"/>
              <a:buChar char="•"/>
            </a:pPr>
            <a:r>
              <a:rPr lang="en-IN" sz="2600" dirty="0" smtClean="0">
                <a:latin typeface="Calibri" pitchFamily="34" charset="0"/>
                <a:cs typeface="Calibri" pitchFamily="34" charset="0"/>
              </a:rPr>
              <a:t>Java also has garbage collector</a:t>
            </a:r>
          </a:p>
          <a:p>
            <a:pPr marL="457200" indent="-457200">
              <a:buFont typeface="Arial" pitchFamily="34" charset="0"/>
              <a:buChar char="•"/>
            </a:pPr>
            <a:r>
              <a:rPr lang="en-IN" sz="2600" dirty="0" smtClean="0">
                <a:latin typeface="Calibri" pitchFamily="34" charset="0"/>
                <a:cs typeface="Calibri" pitchFamily="34" charset="0"/>
              </a:rPr>
              <a:t> But C does not have garbage </a:t>
            </a:r>
            <a:r>
              <a:rPr lang="en-IN" sz="2600" dirty="0" err="1" smtClean="0">
                <a:latin typeface="Calibri" pitchFamily="34" charset="0"/>
                <a:cs typeface="Calibri" pitchFamily="34" charset="0"/>
              </a:rPr>
              <a:t>collecotr</a:t>
            </a:r>
            <a:r>
              <a:rPr lang="en-IN" sz="2600" dirty="0" smtClean="0">
                <a:latin typeface="Calibri" pitchFamily="34" charset="0"/>
                <a:cs typeface="Calibri" pitchFamily="34" charset="0"/>
              </a:rPr>
              <a:t>. So in C, you have to </a:t>
            </a:r>
            <a:r>
              <a:rPr lang="en-IN" sz="2600" dirty="0" err="1" smtClean="0">
                <a:latin typeface="Calibri" pitchFamily="34" charset="0"/>
                <a:cs typeface="Calibri" pitchFamily="34" charset="0"/>
              </a:rPr>
              <a:t>explixitly</a:t>
            </a:r>
            <a:r>
              <a:rPr lang="en-IN" sz="2600" dirty="0" smtClean="0">
                <a:latin typeface="Calibri" pitchFamily="34" charset="0"/>
                <a:cs typeface="Calibri" pitchFamily="34" charset="0"/>
              </a:rPr>
              <a:t> free the memory yourself, or else there will be “memory leak”</a:t>
            </a:r>
            <a:endParaRPr lang="en-US" sz="2600" dirty="0">
              <a:latin typeface="Calibri" pitchFamily="34" charset="0"/>
              <a:cs typeface="Calibri" pitchFamily="34" charset="0"/>
            </a:endParaRPr>
          </a:p>
          <a:p>
            <a:endParaRPr lang="en-US" sz="2400" dirty="0">
              <a:latin typeface="Calibri" pitchFamily="34" charset="0"/>
              <a:cs typeface="Calibri" pitchFamily="34" charset="0"/>
            </a:endParaRPr>
          </a:p>
        </p:txBody>
      </p:sp>
      <p:sp>
        <p:nvSpPr>
          <p:cNvPr id="6" name="Title 5"/>
          <p:cNvSpPr>
            <a:spLocks noGrp="1"/>
          </p:cNvSpPr>
          <p:nvPr>
            <p:ph type="ctrTitle"/>
          </p:nvPr>
        </p:nvSpPr>
        <p:spPr>
          <a:xfrm>
            <a:off x="350520" y="1"/>
            <a:ext cx="8260080" cy="746760"/>
          </a:xfrm>
          <a:solidFill>
            <a:srgbClr val="FFF0CC">
              <a:alpha val="80000"/>
            </a:srgbClr>
          </a:solidFill>
        </p:spPr>
        <p:txBody>
          <a:bodyPr/>
          <a:lstStyle/>
          <a:p>
            <a:pPr lvl="2" algn="ctr" rtl="0">
              <a:spcBef>
                <a:spcPct val="0"/>
              </a:spcBef>
            </a:pPr>
            <a:r>
              <a:rPr lang="en-IN" sz="2800" b="1" dirty="0" smtClean="0">
                <a:latin typeface="Calibri" pitchFamily="34" charset="0"/>
                <a:cs typeface="Calibri" pitchFamily="34" charset="0"/>
              </a:rPr>
              <a:t>Automatic memory management:-</a:t>
            </a:r>
            <a:r>
              <a:rPr lang="en-US" dirty="0"/>
              <a:t/>
            </a:r>
            <a:br>
              <a:rPr lang="en-US" dirty="0"/>
            </a:br>
            <a:endParaRPr lang="en-US" dirty="0"/>
          </a:p>
        </p:txBody>
      </p:sp>
    </p:spTree>
    <p:extLst>
      <p:ext uri="{BB962C8B-B14F-4D97-AF65-F5344CB8AC3E}">
        <p14:creationId xmlns:p14="http://schemas.microsoft.com/office/powerpoint/2010/main" val="2760578041"/>
      </p:ext>
    </p:extLst>
  </p:cSld>
  <p:clrMapOvr>
    <a:masterClrMapping/>
  </p:clrMapOvr>
</p:sld>
</file>

<file path=ppt/theme/theme1.xml><?xml version="1.0" encoding="utf-8"?>
<a:theme xmlns:a="http://schemas.openxmlformats.org/drawingml/2006/main" name="Office Theme">
  <a:themeElements>
    <a:clrScheme name="MHE PPT Theme Colors 06 15 18">
      <a:dk1>
        <a:srgbClr val="000000"/>
      </a:dk1>
      <a:lt1>
        <a:srgbClr val="FFFFFF"/>
      </a:lt1>
      <a:dk2>
        <a:srgbClr val="000000"/>
      </a:dk2>
      <a:lt2>
        <a:srgbClr val="FFFFFF"/>
      </a:lt2>
      <a:accent1>
        <a:srgbClr val="E21A23"/>
      </a:accent1>
      <a:accent2>
        <a:srgbClr val="FFB600"/>
      </a:accent2>
      <a:accent3>
        <a:srgbClr val="625D9C"/>
      </a:accent3>
      <a:accent4>
        <a:srgbClr val="AF1858"/>
      </a:accent4>
      <a:accent5>
        <a:srgbClr val="692146"/>
      </a:accent5>
      <a:accent6>
        <a:srgbClr val="EC7700"/>
      </a:accent6>
      <a:hlink>
        <a:srgbClr val="625D9C"/>
      </a:hlink>
      <a:folHlink>
        <a:srgbClr val="373A3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 xmlns:thm15="http://schemas.microsoft.com/office/thememl/2012/main" name="MH 4x3 CORP PPT Template_V8-FNL_Compressed.potx_MAR-1-2019" id="{08DE2090-B8B5-4033-89C1-B4DDE1363E23}" vid="{41A9A413-2957-419E-84E7-5E9AF06433F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MH 4x3 CORP PPT Template_Compressed.potx_V8-FNL_MAR-1-2019</Template>
  <TotalTime>1292</TotalTime>
  <Words>2154</Words>
  <Application>Microsoft Office PowerPoint</Application>
  <PresentationFormat>On-screen Show (4:3)</PresentationFormat>
  <Paragraphs>197</Paragraphs>
  <Slides>27</Slides>
  <Notes>0</Notes>
  <HiddenSlides>0</HiddenSlides>
  <MMClips>0</MMClips>
  <ScaleCrop>false</ScaleCrop>
  <HeadingPairs>
    <vt:vector size="4" baseType="variant">
      <vt:variant>
        <vt:lpstr>Theme</vt:lpstr>
      </vt:variant>
      <vt:variant>
        <vt:i4>1</vt:i4>
      </vt:variant>
      <vt:variant>
        <vt:lpstr>Slide Titles</vt:lpstr>
      </vt:variant>
      <vt:variant>
        <vt:i4>27</vt:i4>
      </vt:variant>
    </vt:vector>
  </HeadingPairs>
  <TitlesOfParts>
    <vt:vector size="28" baseType="lpstr">
      <vt:lpstr>Office Theme</vt:lpstr>
      <vt:lpstr>Python Programming: Problem solving, Packages and Libraries</vt:lpstr>
      <vt:lpstr>Prerequisites:- </vt:lpstr>
      <vt:lpstr>Python major features </vt:lpstr>
      <vt:lpstr>Compiler versus interpreter </vt:lpstr>
      <vt:lpstr>Difference between an interpreted and a compiled language </vt:lpstr>
      <vt:lpstr>Open source versus propriety (Also free vs. paid) - The cake analogy </vt:lpstr>
      <vt:lpstr>Portable:- </vt:lpstr>
      <vt:lpstr>Dynamic typing or dynamic binding:-  </vt:lpstr>
      <vt:lpstr>Automatic memory management:- </vt:lpstr>
      <vt:lpstr>Command line mode versus script mode</vt:lpstr>
      <vt:lpstr>IPython, Anaconda and Conda </vt:lpstr>
      <vt:lpstr>Why use Anaconda?</vt:lpstr>
      <vt:lpstr>Y </vt:lpstr>
      <vt:lpstr>Jupyter Notebook as a client-server application </vt:lpstr>
      <vt:lpstr>Using Python Interactive mode as a calculator </vt:lpstr>
      <vt:lpstr>print statement in Python 2.x and print() function in 3.x </vt:lpstr>
      <vt:lpstr>Explicit vs Implicit line continuation</vt:lpstr>
      <vt:lpstr>Python keywords</vt:lpstr>
      <vt:lpstr>“Seeing” the keyword list on Jupyter. (In the book it is shown on interpreter </vt:lpstr>
      <vt:lpstr>Rules for writing identifiers in Python</vt:lpstr>
      <vt:lpstr>Some good identifier naming conventions:</vt:lpstr>
      <vt:lpstr>A “variable” as a “box” vs a variable as a “tag” analogy</vt:lpstr>
      <vt:lpstr>Assignment</vt:lpstr>
      <vt:lpstr>Variable vs. identifier:- </vt:lpstr>
      <vt:lpstr>Why style guide and naming conventions are important</vt:lpstr>
      <vt:lpstr>PowerPoint Presentation</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 Template: User Notes Delete this slide from final presentation.</dc:title>
  <dc:creator>Mehra, Ruchika</dc:creator>
  <cp:lastModifiedBy>ADG</cp:lastModifiedBy>
  <cp:revision>37</cp:revision>
  <cp:lastPrinted>2018-08-01T21:17:27Z</cp:lastPrinted>
  <dcterms:created xsi:type="dcterms:W3CDTF">2019-03-07T04:20:31Z</dcterms:created>
  <dcterms:modified xsi:type="dcterms:W3CDTF">2019-07-11T11:31:51Z</dcterms:modified>
</cp:coreProperties>
</file>

<file path=docProps/thumbnail.jpeg>
</file>